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74"/>
    <p:sldId id="257" r:id="rId75"/>
    <p:sldId id="258" r:id="rId76"/>
    <p:sldId id="259" r:id="rId77"/>
    <p:sldId id="260" r:id="rId78"/>
    <p:sldId id="261" r:id="rId79"/>
    <p:sldId id="262" r:id="rId80"/>
    <p:sldId id="263" r:id="rId81"/>
    <p:sldId id="264" r:id="rId82"/>
    <p:sldId id="265" r:id="rId83"/>
    <p:sldId id="266" r:id="rId84"/>
    <p:sldId id="267" r:id="rId85"/>
    <p:sldId id="268" r:id="rId86"/>
    <p:sldId id="269" r:id="rId87"/>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League Spartan" charset="1" panose="00000800000000000000"/>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Space Mono" charset="1" panose="02000509040000020004"/>
      <p:regular r:id="rId16"/>
    </p:embeddedFont>
    <p:embeddedFont>
      <p:font typeface="Space Mono Bold" charset="1" panose="02000809030000020004"/>
      <p:regular r:id="rId17"/>
    </p:embeddedFont>
    <p:embeddedFont>
      <p:font typeface="Space Mono Italics" charset="1" panose="02000509090000090004"/>
      <p:regular r:id="rId18"/>
    </p:embeddedFont>
    <p:embeddedFont>
      <p:font typeface="Space Mono Bold Italics" charset="1" panose="02000809040000090004"/>
      <p:regular r:id="rId19"/>
    </p:embeddedFont>
    <p:embeddedFont>
      <p:font typeface="Aileron" charset="1" panose="00000500000000000000"/>
      <p:regular r:id="rId20"/>
    </p:embeddedFont>
    <p:embeddedFont>
      <p:font typeface="Aileron Bold" charset="1" panose="00000800000000000000"/>
      <p:regular r:id="rId21"/>
    </p:embeddedFont>
    <p:embeddedFont>
      <p:font typeface="Aileron Italics" charset="1" panose="00000500000000000000"/>
      <p:regular r:id="rId22"/>
    </p:embeddedFont>
    <p:embeddedFont>
      <p:font typeface="Aileron Bold Italics" charset="1" panose="00000800000000000000"/>
      <p:regular r:id="rId23"/>
    </p:embeddedFont>
    <p:embeddedFont>
      <p:font typeface="Aileron Thin" charset="1" panose="00000300000000000000"/>
      <p:regular r:id="rId24"/>
    </p:embeddedFont>
    <p:embeddedFont>
      <p:font typeface="Aileron Thin Italics" charset="1" panose="00000300000000000000"/>
      <p:regular r:id="rId25"/>
    </p:embeddedFont>
    <p:embeddedFont>
      <p:font typeface="Aileron Light" charset="1" panose="00000400000000000000"/>
      <p:regular r:id="rId26"/>
    </p:embeddedFont>
    <p:embeddedFont>
      <p:font typeface="Aileron Light Italics" charset="1" panose="00000400000000000000"/>
      <p:regular r:id="rId27"/>
    </p:embeddedFont>
    <p:embeddedFont>
      <p:font typeface="Aileron Ultra-Bold" charset="1" panose="00000A00000000000000"/>
      <p:regular r:id="rId28"/>
    </p:embeddedFont>
    <p:embeddedFont>
      <p:font typeface="Aileron Ultra-Bold Italics" charset="1" panose="00000A00000000000000"/>
      <p:regular r:id="rId29"/>
    </p:embeddedFont>
    <p:embeddedFont>
      <p:font typeface="Aileron Heavy" charset="1" panose="00000A00000000000000"/>
      <p:regular r:id="rId30"/>
    </p:embeddedFont>
    <p:embeddedFont>
      <p:font typeface="Aileron Heavy Italics" charset="1" panose="00000A00000000000000"/>
      <p:regular r:id="rId31"/>
    </p:embeddedFont>
    <p:embeddedFont>
      <p:font typeface="Now" charset="1" panose="00000500000000000000"/>
      <p:regular r:id="rId32"/>
    </p:embeddedFont>
    <p:embeddedFont>
      <p:font typeface="Now Bold" charset="1" panose="00000800000000000000"/>
      <p:regular r:id="rId33"/>
    </p:embeddedFont>
    <p:embeddedFont>
      <p:font typeface="Now Thin" charset="1" panose="00000300000000000000"/>
      <p:regular r:id="rId34"/>
    </p:embeddedFont>
    <p:embeddedFont>
      <p:font typeface="Now Light" charset="1" panose="00000400000000000000"/>
      <p:regular r:id="rId35"/>
    </p:embeddedFont>
    <p:embeddedFont>
      <p:font typeface="Now Medium" charset="1" panose="00000600000000000000"/>
      <p:regular r:id="rId36"/>
    </p:embeddedFont>
    <p:embeddedFont>
      <p:font typeface="Now Heavy" charset="1" panose="00000A00000000000000"/>
      <p:regular r:id="rId37"/>
    </p:embeddedFont>
    <p:embeddedFont>
      <p:font typeface="HK Grotesk" charset="1" panose="00000500000000000000"/>
      <p:regular r:id="rId38"/>
    </p:embeddedFont>
    <p:embeddedFont>
      <p:font typeface="HK Grotesk Bold" charset="1" panose="00000800000000000000"/>
      <p:regular r:id="rId39"/>
    </p:embeddedFont>
    <p:embeddedFont>
      <p:font typeface="HK Grotesk Italics" charset="1" panose="00000500000000000000"/>
      <p:regular r:id="rId40"/>
    </p:embeddedFont>
    <p:embeddedFont>
      <p:font typeface="HK Grotesk Bold Italics" charset="1" panose="00000800000000000000"/>
      <p:regular r:id="rId41"/>
    </p:embeddedFont>
    <p:embeddedFont>
      <p:font typeface="HK Grotesk Light" charset="1" panose="00000400000000000000"/>
      <p:regular r:id="rId42"/>
    </p:embeddedFont>
    <p:embeddedFont>
      <p:font typeface="HK Grotesk Light Italics" charset="1" panose="00000400000000000000"/>
      <p:regular r:id="rId43"/>
    </p:embeddedFont>
    <p:embeddedFont>
      <p:font typeface="HK Grotesk Medium" charset="1" panose="00000600000000000000"/>
      <p:regular r:id="rId44"/>
    </p:embeddedFont>
    <p:embeddedFont>
      <p:font typeface="HK Grotesk Medium Italics" charset="1" panose="00000600000000000000"/>
      <p:regular r:id="rId45"/>
    </p:embeddedFont>
    <p:embeddedFont>
      <p:font typeface="HK Grotesk Semi-Bold" charset="1" panose="00000700000000000000"/>
      <p:regular r:id="rId46"/>
    </p:embeddedFont>
    <p:embeddedFont>
      <p:font typeface="HK Grotesk Semi-Bold Italics" charset="1" panose="00000700000000000000"/>
      <p:regular r:id="rId47"/>
    </p:embeddedFont>
    <p:embeddedFont>
      <p:font typeface="Open Sans" charset="1" panose="020B0606030504020204"/>
      <p:regular r:id="rId48"/>
    </p:embeddedFont>
    <p:embeddedFont>
      <p:font typeface="Open Sans Bold" charset="1" panose="020B0806030504020204"/>
      <p:regular r:id="rId49"/>
    </p:embeddedFont>
    <p:embeddedFont>
      <p:font typeface="Open Sans Italics" charset="1" panose="020B0606030504020204"/>
      <p:regular r:id="rId50"/>
    </p:embeddedFont>
    <p:embeddedFont>
      <p:font typeface="Open Sans Bold Italics" charset="1" panose="020B0806030504020204"/>
      <p:regular r:id="rId51"/>
    </p:embeddedFont>
    <p:embeddedFont>
      <p:font typeface="Open Sans Light" charset="1" panose="020B0306030504020204"/>
      <p:regular r:id="rId52"/>
    </p:embeddedFont>
    <p:embeddedFont>
      <p:font typeface="Open Sans Light Italics" charset="1" panose="020B0306030504020204"/>
      <p:regular r:id="rId53"/>
    </p:embeddedFont>
    <p:embeddedFont>
      <p:font typeface="Open Sans Ultra-Bold" charset="1" panose="00000000000000000000"/>
      <p:regular r:id="rId54"/>
    </p:embeddedFont>
    <p:embeddedFont>
      <p:font typeface="Open Sans Ultra-Bold Italics" charset="1" panose="00000000000000000000"/>
      <p:regular r:id="rId55"/>
    </p:embeddedFont>
    <p:embeddedFont>
      <p:font typeface="Montserrat" charset="1" panose="00000500000000000000"/>
      <p:regular r:id="rId56"/>
    </p:embeddedFont>
    <p:embeddedFont>
      <p:font typeface="Montserrat Bold" charset="1" panose="00000800000000000000"/>
      <p:regular r:id="rId57"/>
    </p:embeddedFont>
    <p:embeddedFont>
      <p:font typeface="Montserrat Italics" charset="1" panose="00000500000000000000"/>
      <p:regular r:id="rId58"/>
    </p:embeddedFont>
    <p:embeddedFont>
      <p:font typeface="Montserrat Bold Italics" charset="1" panose="00000800000000000000"/>
      <p:regular r:id="rId59"/>
    </p:embeddedFont>
    <p:embeddedFont>
      <p:font typeface="Montserrat Thin" charset="1" panose="00000300000000000000"/>
      <p:regular r:id="rId60"/>
    </p:embeddedFont>
    <p:embeddedFont>
      <p:font typeface="Montserrat Thin Italics" charset="1" panose="00000300000000000000"/>
      <p:regular r:id="rId61"/>
    </p:embeddedFont>
    <p:embeddedFont>
      <p:font typeface="Montserrat Extra-Light" charset="1" panose="00000300000000000000"/>
      <p:regular r:id="rId62"/>
    </p:embeddedFont>
    <p:embeddedFont>
      <p:font typeface="Montserrat Extra-Light Italics" charset="1" panose="00000300000000000000"/>
      <p:regular r:id="rId63"/>
    </p:embeddedFont>
    <p:embeddedFont>
      <p:font typeface="Montserrat Light" charset="1" panose="00000400000000000000"/>
      <p:regular r:id="rId64"/>
    </p:embeddedFont>
    <p:embeddedFont>
      <p:font typeface="Montserrat Light Italics" charset="1" panose="00000400000000000000"/>
      <p:regular r:id="rId65"/>
    </p:embeddedFont>
    <p:embeddedFont>
      <p:font typeface="Montserrat Medium" charset="1" panose="00000600000000000000"/>
      <p:regular r:id="rId66"/>
    </p:embeddedFont>
    <p:embeddedFont>
      <p:font typeface="Montserrat Medium Italics" charset="1" panose="00000600000000000000"/>
      <p:regular r:id="rId67"/>
    </p:embeddedFont>
    <p:embeddedFont>
      <p:font typeface="Montserrat Semi-Bold" charset="1" panose="00000700000000000000"/>
      <p:regular r:id="rId68"/>
    </p:embeddedFont>
    <p:embeddedFont>
      <p:font typeface="Montserrat Semi-Bold Italics" charset="1" panose="00000700000000000000"/>
      <p:regular r:id="rId69"/>
    </p:embeddedFont>
    <p:embeddedFont>
      <p:font typeface="Montserrat Ultra-Bold" charset="1" panose="00000900000000000000"/>
      <p:regular r:id="rId70"/>
    </p:embeddedFont>
    <p:embeddedFont>
      <p:font typeface="Montserrat Ultra-Bold Italics" charset="1" panose="00000900000000000000"/>
      <p:regular r:id="rId71"/>
    </p:embeddedFont>
    <p:embeddedFont>
      <p:font typeface="Montserrat Heavy" charset="1" panose="00000A00000000000000"/>
      <p:regular r:id="rId72"/>
    </p:embeddedFont>
    <p:embeddedFont>
      <p:font typeface="Montserrat Heavy Italics" charset="1" panose="00000A00000000000000"/>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slides/slide1.xml" Type="http://schemas.openxmlformats.org/officeDocument/2006/relationships/slide"/><Relationship Id="rId75" Target="slides/slide2.xml" Type="http://schemas.openxmlformats.org/officeDocument/2006/relationships/slide"/><Relationship Id="rId76" Target="slides/slide3.xml" Type="http://schemas.openxmlformats.org/officeDocument/2006/relationships/slide"/><Relationship Id="rId77" Target="slides/slide4.xml" Type="http://schemas.openxmlformats.org/officeDocument/2006/relationships/slide"/><Relationship Id="rId78" Target="slides/slide5.xml" Type="http://schemas.openxmlformats.org/officeDocument/2006/relationships/slide"/><Relationship Id="rId79" Target="slides/slide6.xml" Type="http://schemas.openxmlformats.org/officeDocument/2006/relationships/slide"/><Relationship Id="rId8" Target="fonts/font8.fntdata" Type="http://schemas.openxmlformats.org/officeDocument/2006/relationships/font"/><Relationship Id="rId80" Target="slides/slide7.xml" Type="http://schemas.openxmlformats.org/officeDocument/2006/relationships/slide"/><Relationship Id="rId81" Target="slides/slide8.xml" Type="http://schemas.openxmlformats.org/officeDocument/2006/relationships/slide"/><Relationship Id="rId82" Target="slides/slide9.xml" Type="http://schemas.openxmlformats.org/officeDocument/2006/relationships/slide"/><Relationship Id="rId83" Target="slides/slide10.xml" Type="http://schemas.openxmlformats.org/officeDocument/2006/relationships/slide"/><Relationship Id="rId84" Target="slides/slide11.xml" Type="http://schemas.openxmlformats.org/officeDocument/2006/relationships/slide"/><Relationship Id="rId85" Target="slides/slide12.xml" Type="http://schemas.openxmlformats.org/officeDocument/2006/relationships/slide"/><Relationship Id="rId86" Target="slides/slide13.xml" Type="http://schemas.openxmlformats.org/officeDocument/2006/relationships/slide"/><Relationship Id="rId87" Target="slides/slide14.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 Id="rId6" Target="../media/image7.jpeg" Type="http://schemas.openxmlformats.org/officeDocument/2006/relationships/image"/><Relationship Id="rId7"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8.png" Type="http://schemas.openxmlformats.org/officeDocument/2006/relationships/image"/><Relationship Id="rId4" Target="../media/image12.jpe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AE8FF"/>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236347" y="3202251"/>
            <a:ext cx="9815307" cy="2481702"/>
            <a:chOff x="0" y="0"/>
            <a:chExt cx="1895495" cy="479257"/>
          </a:xfrm>
        </p:grpSpPr>
        <p:sp>
          <p:nvSpPr>
            <p:cNvPr name="Freeform 5" id="5"/>
            <p:cNvSpPr/>
            <p:nvPr/>
          </p:nvSpPr>
          <p:spPr>
            <a:xfrm flipH="false" flipV="false" rot="0">
              <a:off x="0" y="0"/>
              <a:ext cx="1895495" cy="479257"/>
            </a:xfrm>
            <a:custGeom>
              <a:avLst/>
              <a:gdLst/>
              <a:ahLst/>
              <a:cxnLst/>
              <a:rect r="r" b="b" t="t" l="l"/>
              <a:pathLst>
                <a:path h="479257" w="1895495">
                  <a:moveTo>
                    <a:pt x="0" y="0"/>
                  </a:moveTo>
                  <a:lnTo>
                    <a:pt x="1895495" y="0"/>
                  </a:lnTo>
                  <a:lnTo>
                    <a:pt x="1895495" y="479257"/>
                  </a:lnTo>
                  <a:lnTo>
                    <a:pt x="0" y="479257"/>
                  </a:lnTo>
                  <a:close/>
                </a:path>
              </a:pathLst>
            </a:custGeom>
            <a:solidFill>
              <a:srgbClr val="000000">
                <a:alpha val="0"/>
              </a:srgbClr>
            </a:solidFill>
            <a:ln w="38100" cap="sq">
              <a:solidFill>
                <a:srgbClr val="000000"/>
              </a:solidFill>
              <a:prstDash val="solid"/>
              <a:miter/>
            </a:ln>
          </p:spPr>
        </p:sp>
        <p:sp>
          <p:nvSpPr>
            <p:cNvPr name="TextBox 6" id="6"/>
            <p:cNvSpPr txBox="true"/>
            <p:nvPr/>
          </p:nvSpPr>
          <p:spPr>
            <a:xfrm>
              <a:off x="0" y="-28575"/>
              <a:ext cx="1895495" cy="507832"/>
            </a:xfrm>
            <a:prstGeom prst="rect">
              <a:avLst/>
            </a:prstGeom>
          </p:spPr>
          <p:txBody>
            <a:bodyPr anchor="ctr" rtlCol="false" tIns="50800" lIns="50800" bIns="50800" rIns="50800"/>
            <a:lstStyle/>
            <a:p>
              <a:pPr algn="ctr">
                <a:lnSpc>
                  <a:spcPts val="2859"/>
                </a:lnSpc>
              </a:pPr>
            </a:p>
          </p:txBody>
        </p:sp>
      </p:grpSp>
      <p:sp>
        <p:nvSpPr>
          <p:cNvPr name="TextBox 7" id="7"/>
          <p:cNvSpPr txBox="true"/>
          <p:nvPr/>
        </p:nvSpPr>
        <p:spPr>
          <a:xfrm rot="0">
            <a:off x="4236347" y="3078426"/>
            <a:ext cx="9815307" cy="3813114"/>
          </a:xfrm>
          <a:prstGeom prst="rect">
            <a:avLst/>
          </a:prstGeom>
        </p:spPr>
        <p:txBody>
          <a:bodyPr anchor="t" rtlCol="false" tIns="0" lIns="0" bIns="0" rIns="0">
            <a:spAutoFit/>
          </a:bodyPr>
          <a:lstStyle/>
          <a:p>
            <a:pPr algn="ctr">
              <a:lnSpc>
                <a:spcPts val="10162"/>
              </a:lnSpc>
            </a:pPr>
            <a:r>
              <a:rPr lang="en-US" sz="7363">
                <a:solidFill>
                  <a:srgbClr val="050A30"/>
                </a:solidFill>
                <a:latin typeface="HK Grotesk Bold"/>
              </a:rPr>
              <a:t>Online Bookstore Management System</a:t>
            </a:r>
          </a:p>
          <a:p>
            <a:pPr algn="ctr">
              <a:lnSpc>
                <a:spcPts val="10162"/>
              </a:lnSpc>
            </a:pPr>
          </a:p>
        </p:txBody>
      </p:sp>
      <p:sp>
        <p:nvSpPr>
          <p:cNvPr name="TextBox 8" id="8"/>
          <p:cNvSpPr txBox="true"/>
          <p:nvPr/>
        </p:nvSpPr>
        <p:spPr>
          <a:xfrm rot="0">
            <a:off x="4236347" y="5934312"/>
            <a:ext cx="9815307" cy="1047870"/>
          </a:xfrm>
          <a:prstGeom prst="rect">
            <a:avLst/>
          </a:prstGeom>
        </p:spPr>
        <p:txBody>
          <a:bodyPr anchor="t" rtlCol="false" tIns="0" lIns="0" bIns="0" rIns="0">
            <a:spAutoFit/>
          </a:bodyPr>
          <a:lstStyle/>
          <a:p>
            <a:pPr algn="ctr">
              <a:lnSpc>
                <a:spcPts val="2848"/>
              </a:lnSpc>
            </a:pPr>
            <a:r>
              <a:rPr lang="en-US" sz="2063">
                <a:solidFill>
                  <a:srgbClr val="050A30"/>
                </a:solidFill>
                <a:latin typeface="HK Grotesk Medium"/>
              </a:rPr>
              <a:t>"Unlock Endless Stories : Your Gateway to Books Online!” </a:t>
            </a:r>
          </a:p>
          <a:p>
            <a:pPr algn="ctr">
              <a:lnSpc>
                <a:spcPts val="2848"/>
              </a:lnSpc>
            </a:pPr>
          </a:p>
          <a:p>
            <a:pPr algn="ctr">
              <a:lnSpc>
                <a:spcPts val="2848"/>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AE8FF"/>
        </a:solidFill>
      </p:bgPr>
    </p:bg>
    <p:spTree>
      <p:nvGrpSpPr>
        <p:cNvPr id="1" name=""/>
        <p:cNvGrpSpPr/>
        <p:nvPr/>
      </p:nvGrpSpPr>
      <p:grpSpPr>
        <a:xfrm>
          <a:off x="0" y="0"/>
          <a:ext cx="0" cy="0"/>
          <a:chOff x="0" y="0"/>
          <a:chExt cx="0" cy="0"/>
        </a:xfrm>
      </p:grpSpPr>
      <p:grpSp>
        <p:nvGrpSpPr>
          <p:cNvPr name="Group 2" id="2"/>
          <p:cNvGrpSpPr/>
          <p:nvPr/>
        </p:nvGrpSpPr>
        <p:grpSpPr>
          <a:xfrm rot="0">
            <a:off x="1028700" y="7086283"/>
            <a:ext cx="3525022" cy="2030323"/>
            <a:chOff x="0" y="0"/>
            <a:chExt cx="928401" cy="534735"/>
          </a:xfrm>
        </p:grpSpPr>
        <p:sp>
          <p:nvSpPr>
            <p:cNvPr name="Freeform 3" id="3"/>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4FCDCC"/>
            </a:solidFill>
          </p:spPr>
        </p:sp>
        <p:sp>
          <p:nvSpPr>
            <p:cNvPr name="TextBox 4" id="4"/>
            <p:cNvSpPr txBox="true"/>
            <p:nvPr/>
          </p:nvSpPr>
          <p:spPr>
            <a:xfrm>
              <a:off x="0" y="-76200"/>
              <a:ext cx="928401" cy="610935"/>
            </a:xfrm>
            <a:prstGeom prst="rect">
              <a:avLst/>
            </a:prstGeom>
          </p:spPr>
          <p:txBody>
            <a:bodyPr anchor="ctr" rtlCol="false" tIns="50800" lIns="50800" bIns="50800" rIns="50800"/>
            <a:lstStyle/>
            <a:p>
              <a:pPr algn="ctr">
                <a:lnSpc>
                  <a:spcPts val="5599"/>
                </a:lnSpc>
              </a:pPr>
              <a:r>
                <a:rPr lang="en-US" sz="3999" spc="199">
                  <a:solidFill>
                    <a:srgbClr val="FFFFFF"/>
                  </a:solidFill>
                  <a:latin typeface="Aileron Ultra-Bold"/>
                </a:rPr>
                <a:t>1</a:t>
              </a:r>
            </a:p>
          </p:txBody>
        </p:sp>
      </p:grpSp>
      <p:grpSp>
        <p:nvGrpSpPr>
          <p:cNvPr name="Group 5" id="5"/>
          <p:cNvGrpSpPr/>
          <p:nvPr/>
        </p:nvGrpSpPr>
        <p:grpSpPr>
          <a:xfrm rot="-10800000">
            <a:off x="3909698" y="8499438"/>
            <a:ext cx="644024" cy="617168"/>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18B6B4">
                <a:alpha val="49804"/>
              </a:srgbClr>
            </a:solidFill>
          </p:spPr>
        </p:sp>
      </p:grpSp>
      <p:grpSp>
        <p:nvGrpSpPr>
          <p:cNvPr name="Group 7" id="7"/>
          <p:cNvGrpSpPr/>
          <p:nvPr/>
        </p:nvGrpSpPr>
        <p:grpSpPr>
          <a:xfrm rot="0">
            <a:off x="3935565" y="6469115"/>
            <a:ext cx="3525022" cy="2030323"/>
            <a:chOff x="0" y="0"/>
            <a:chExt cx="928401" cy="534735"/>
          </a:xfrm>
        </p:grpSpPr>
        <p:sp>
          <p:nvSpPr>
            <p:cNvPr name="Freeform 8" id="8"/>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18B6B4"/>
            </a:solidFill>
          </p:spPr>
        </p:sp>
        <p:sp>
          <p:nvSpPr>
            <p:cNvPr name="TextBox 9" id="9"/>
            <p:cNvSpPr txBox="true"/>
            <p:nvPr/>
          </p:nvSpPr>
          <p:spPr>
            <a:xfrm>
              <a:off x="0" y="-76200"/>
              <a:ext cx="928401" cy="610935"/>
            </a:xfrm>
            <a:prstGeom prst="rect">
              <a:avLst/>
            </a:prstGeom>
          </p:spPr>
          <p:txBody>
            <a:bodyPr anchor="ctr" rtlCol="false" tIns="50800" lIns="50800" bIns="50800" rIns="50800"/>
            <a:lstStyle/>
            <a:p>
              <a:pPr algn="ctr">
                <a:lnSpc>
                  <a:spcPts val="5599"/>
                </a:lnSpc>
              </a:pPr>
              <a:r>
                <a:rPr lang="en-US" sz="3999" spc="199">
                  <a:solidFill>
                    <a:srgbClr val="FFFFFF"/>
                  </a:solidFill>
                  <a:latin typeface="Aileron Ultra-Bold"/>
                </a:rPr>
                <a:t>2</a:t>
              </a:r>
            </a:p>
          </p:txBody>
        </p:sp>
      </p:grpSp>
      <p:grpSp>
        <p:nvGrpSpPr>
          <p:cNvPr name="Group 10" id="10"/>
          <p:cNvGrpSpPr/>
          <p:nvPr/>
        </p:nvGrpSpPr>
        <p:grpSpPr>
          <a:xfrm rot="0">
            <a:off x="6842430" y="5851947"/>
            <a:ext cx="3525022" cy="2030323"/>
            <a:chOff x="0" y="0"/>
            <a:chExt cx="928401" cy="534735"/>
          </a:xfrm>
        </p:grpSpPr>
        <p:sp>
          <p:nvSpPr>
            <p:cNvPr name="Freeform 11" id="11"/>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37C9EF"/>
            </a:solidFill>
          </p:spPr>
        </p:sp>
        <p:sp>
          <p:nvSpPr>
            <p:cNvPr name="TextBox 12" id="12"/>
            <p:cNvSpPr txBox="true"/>
            <p:nvPr/>
          </p:nvSpPr>
          <p:spPr>
            <a:xfrm>
              <a:off x="0" y="-76200"/>
              <a:ext cx="928401" cy="610935"/>
            </a:xfrm>
            <a:prstGeom prst="rect">
              <a:avLst/>
            </a:prstGeom>
          </p:spPr>
          <p:txBody>
            <a:bodyPr anchor="ctr" rtlCol="false" tIns="50800" lIns="50800" bIns="50800" rIns="50800"/>
            <a:lstStyle/>
            <a:p>
              <a:pPr algn="ctr">
                <a:lnSpc>
                  <a:spcPts val="5599"/>
                </a:lnSpc>
              </a:pPr>
              <a:r>
                <a:rPr lang="en-US" sz="3999" spc="199">
                  <a:solidFill>
                    <a:srgbClr val="FFFFFF"/>
                  </a:solidFill>
                  <a:latin typeface="Aileron Ultra-Bold"/>
                </a:rPr>
                <a:t>3</a:t>
              </a:r>
            </a:p>
          </p:txBody>
        </p:sp>
      </p:grpSp>
      <p:grpSp>
        <p:nvGrpSpPr>
          <p:cNvPr name="Group 13" id="13"/>
          <p:cNvGrpSpPr/>
          <p:nvPr/>
        </p:nvGrpSpPr>
        <p:grpSpPr>
          <a:xfrm rot="0">
            <a:off x="9749295" y="5240138"/>
            <a:ext cx="3525022" cy="2030323"/>
            <a:chOff x="0" y="0"/>
            <a:chExt cx="928401" cy="534735"/>
          </a:xfrm>
        </p:grpSpPr>
        <p:sp>
          <p:nvSpPr>
            <p:cNvPr name="Freeform 14" id="14"/>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2C92D5"/>
            </a:solidFill>
          </p:spPr>
        </p:sp>
        <p:sp>
          <p:nvSpPr>
            <p:cNvPr name="TextBox 15" id="15"/>
            <p:cNvSpPr txBox="true"/>
            <p:nvPr/>
          </p:nvSpPr>
          <p:spPr>
            <a:xfrm>
              <a:off x="0" y="-76200"/>
              <a:ext cx="928401" cy="610935"/>
            </a:xfrm>
            <a:prstGeom prst="rect">
              <a:avLst/>
            </a:prstGeom>
          </p:spPr>
          <p:txBody>
            <a:bodyPr anchor="ctr" rtlCol="false" tIns="50800" lIns="50800" bIns="50800" rIns="50800"/>
            <a:lstStyle/>
            <a:p>
              <a:pPr algn="ctr">
                <a:lnSpc>
                  <a:spcPts val="5599"/>
                </a:lnSpc>
              </a:pPr>
              <a:r>
                <a:rPr lang="en-US" sz="3999" spc="199">
                  <a:solidFill>
                    <a:srgbClr val="FFFFFF"/>
                  </a:solidFill>
                  <a:latin typeface="Aileron Ultra-Bold"/>
                </a:rPr>
                <a:t>4</a:t>
              </a:r>
            </a:p>
          </p:txBody>
        </p:sp>
      </p:grpSp>
      <p:grpSp>
        <p:nvGrpSpPr>
          <p:cNvPr name="Group 16" id="16"/>
          <p:cNvGrpSpPr/>
          <p:nvPr/>
        </p:nvGrpSpPr>
        <p:grpSpPr>
          <a:xfrm rot="-10800000">
            <a:off x="9739770" y="7265102"/>
            <a:ext cx="618157" cy="617168"/>
            <a:chOff x="0" y="0"/>
            <a:chExt cx="6350000" cy="6339840"/>
          </a:xfrm>
        </p:grpSpPr>
        <p:sp>
          <p:nvSpPr>
            <p:cNvPr name="Freeform 17" id="1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2C92D5">
                <a:alpha val="49804"/>
              </a:srgbClr>
            </a:solidFill>
          </p:spPr>
        </p:sp>
      </p:grpSp>
      <p:grpSp>
        <p:nvGrpSpPr>
          <p:cNvPr name="Group 18" id="18"/>
          <p:cNvGrpSpPr/>
          <p:nvPr/>
        </p:nvGrpSpPr>
        <p:grpSpPr>
          <a:xfrm rot="-10800000">
            <a:off x="6826088" y="7882270"/>
            <a:ext cx="618157" cy="617168"/>
            <a:chOff x="0" y="0"/>
            <a:chExt cx="6350000" cy="6339840"/>
          </a:xfrm>
        </p:grpSpPr>
        <p:sp>
          <p:nvSpPr>
            <p:cNvPr name="Freeform 19" id="1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37C9EF">
                <a:alpha val="49804"/>
              </a:srgbClr>
            </a:solidFill>
          </p:spPr>
        </p:sp>
      </p:grpSp>
      <p:grpSp>
        <p:nvGrpSpPr>
          <p:cNvPr name="Group 20" id="20"/>
          <p:cNvGrpSpPr/>
          <p:nvPr/>
        </p:nvGrpSpPr>
        <p:grpSpPr>
          <a:xfrm rot="0">
            <a:off x="12682027" y="3620199"/>
            <a:ext cx="4525941" cy="4020616"/>
            <a:chOff x="0" y="0"/>
            <a:chExt cx="977479" cy="868343"/>
          </a:xfrm>
        </p:grpSpPr>
        <p:sp>
          <p:nvSpPr>
            <p:cNvPr name="Freeform 21" id="21"/>
            <p:cNvSpPr/>
            <p:nvPr/>
          </p:nvSpPr>
          <p:spPr>
            <a:xfrm flipH="false" flipV="false" rot="0">
              <a:off x="0" y="0"/>
              <a:ext cx="977479" cy="868343"/>
            </a:xfrm>
            <a:custGeom>
              <a:avLst/>
              <a:gdLst/>
              <a:ahLst/>
              <a:cxnLst/>
              <a:rect r="r" b="b" t="t" l="l"/>
              <a:pathLst>
                <a:path h="868343" w="977479">
                  <a:moveTo>
                    <a:pt x="977479" y="434171"/>
                  </a:moveTo>
                  <a:lnTo>
                    <a:pt x="571079" y="0"/>
                  </a:lnTo>
                  <a:lnTo>
                    <a:pt x="571079" y="203200"/>
                  </a:lnTo>
                  <a:lnTo>
                    <a:pt x="0" y="203200"/>
                  </a:lnTo>
                  <a:lnTo>
                    <a:pt x="0" y="665143"/>
                  </a:lnTo>
                  <a:lnTo>
                    <a:pt x="571079" y="665143"/>
                  </a:lnTo>
                  <a:lnTo>
                    <a:pt x="571079" y="868343"/>
                  </a:lnTo>
                  <a:lnTo>
                    <a:pt x="977479" y="434171"/>
                  </a:lnTo>
                  <a:close/>
                </a:path>
              </a:pathLst>
            </a:custGeom>
            <a:solidFill>
              <a:srgbClr val="13538A"/>
            </a:solidFill>
          </p:spPr>
        </p:sp>
        <p:sp>
          <p:nvSpPr>
            <p:cNvPr name="TextBox 22" id="22"/>
            <p:cNvSpPr txBox="true"/>
            <p:nvPr/>
          </p:nvSpPr>
          <p:spPr>
            <a:xfrm>
              <a:off x="0" y="127000"/>
              <a:ext cx="875879" cy="538143"/>
            </a:xfrm>
            <a:prstGeom prst="rect">
              <a:avLst/>
            </a:prstGeom>
          </p:spPr>
          <p:txBody>
            <a:bodyPr anchor="ctr" rtlCol="false" tIns="50800" lIns="50800" bIns="50800" rIns="50800"/>
            <a:lstStyle/>
            <a:p>
              <a:pPr algn="ctr">
                <a:lnSpc>
                  <a:spcPts val="5599"/>
                </a:lnSpc>
              </a:pPr>
              <a:r>
                <a:rPr lang="en-US" sz="3999" spc="199">
                  <a:solidFill>
                    <a:srgbClr val="FFFFFF"/>
                  </a:solidFill>
                  <a:latin typeface="Aileron Ultra-Bold"/>
                </a:rPr>
                <a:t>5</a:t>
              </a:r>
            </a:p>
          </p:txBody>
        </p:sp>
      </p:grpSp>
      <p:grpSp>
        <p:nvGrpSpPr>
          <p:cNvPr name="Group 23" id="23"/>
          <p:cNvGrpSpPr/>
          <p:nvPr/>
        </p:nvGrpSpPr>
        <p:grpSpPr>
          <a:xfrm rot="-10800000">
            <a:off x="12640909" y="6647934"/>
            <a:ext cx="618157" cy="617168"/>
            <a:chOff x="0" y="0"/>
            <a:chExt cx="6350000" cy="6339840"/>
          </a:xfrm>
        </p:grpSpPr>
        <p:sp>
          <p:nvSpPr>
            <p:cNvPr name="Freeform 24" id="2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13538A">
                <a:alpha val="49804"/>
              </a:srgbClr>
            </a:solidFill>
          </p:spPr>
        </p:sp>
      </p:grpSp>
      <p:sp>
        <p:nvSpPr>
          <p:cNvPr name="TextBox 25" id="25"/>
          <p:cNvSpPr txBox="true"/>
          <p:nvPr/>
        </p:nvSpPr>
        <p:spPr>
          <a:xfrm rot="0">
            <a:off x="1054567" y="5961652"/>
            <a:ext cx="2880998" cy="905456"/>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Aileron"/>
              </a:rPr>
              <a:t>Well-Defined Requirements</a:t>
            </a:r>
          </a:p>
        </p:txBody>
      </p:sp>
      <p:sp>
        <p:nvSpPr>
          <p:cNvPr name="TextBox 26" id="26"/>
          <p:cNvSpPr txBox="true"/>
          <p:nvPr/>
        </p:nvSpPr>
        <p:spPr>
          <a:xfrm rot="0">
            <a:off x="3951907" y="4920618"/>
            <a:ext cx="2890523" cy="1362629"/>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Aileron"/>
              </a:rPr>
              <a:t>Predictable Timeline and Budget</a:t>
            </a:r>
          </a:p>
        </p:txBody>
      </p:sp>
      <p:sp>
        <p:nvSpPr>
          <p:cNvPr name="TextBox 27" id="27"/>
          <p:cNvSpPr txBox="true"/>
          <p:nvPr/>
        </p:nvSpPr>
        <p:spPr>
          <a:xfrm rot="0">
            <a:off x="6870509" y="4267878"/>
            <a:ext cx="2897340" cy="1362629"/>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Aileron"/>
              </a:rPr>
              <a:t>Client or Stakeholder Preference</a:t>
            </a:r>
          </a:p>
        </p:txBody>
      </p:sp>
      <p:sp>
        <p:nvSpPr>
          <p:cNvPr name="TextBox 28" id="28"/>
          <p:cNvSpPr txBox="true"/>
          <p:nvPr/>
        </p:nvSpPr>
        <p:spPr>
          <a:xfrm rot="0">
            <a:off x="9815894" y="4155496"/>
            <a:ext cx="2873060" cy="905456"/>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Aileron"/>
              </a:rPr>
              <a:t>Limited Technical Complexity</a:t>
            </a:r>
          </a:p>
        </p:txBody>
      </p:sp>
      <p:sp>
        <p:nvSpPr>
          <p:cNvPr name="TextBox 29" id="29"/>
          <p:cNvSpPr txBox="true"/>
          <p:nvPr/>
        </p:nvSpPr>
        <p:spPr>
          <a:xfrm rot="0">
            <a:off x="12688953" y="3451599"/>
            <a:ext cx="2590197" cy="905456"/>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Aileron"/>
              </a:rPr>
              <a:t>Regulatory Compliance</a:t>
            </a:r>
          </a:p>
        </p:txBody>
      </p:sp>
      <p:sp>
        <p:nvSpPr>
          <p:cNvPr name="TextBox 30" id="30"/>
          <p:cNvSpPr txBox="true"/>
          <p:nvPr/>
        </p:nvSpPr>
        <p:spPr>
          <a:xfrm rot="0">
            <a:off x="2158366" y="177718"/>
            <a:ext cx="13971268" cy="2447947"/>
          </a:xfrm>
          <a:prstGeom prst="rect">
            <a:avLst/>
          </a:prstGeom>
        </p:spPr>
        <p:txBody>
          <a:bodyPr anchor="t" rtlCol="false" tIns="0" lIns="0" bIns="0" rIns="0">
            <a:spAutoFit/>
          </a:bodyPr>
          <a:lstStyle/>
          <a:p>
            <a:pPr algn="ctr">
              <a:lnSpc>
                <a:spcPts val="9773"/>
              </a:lnSpc>
            </a:pPr>
            <a:r>
              <a:rPr lang="en-US" sz="7082" spc="-141">
                <a:solidFill>
                  <a:srgbClr val="365B6D"/>
                </a:solidFill>
                <a:latin typeface="Archivo Black"/>
              </a:rPr>
              <a:t>WHY CHOOSE </a:t>
            </a:r>
          </a:p>
          <a:p>
            <a:pPr algn="ctr">
              <a:lnSpc>
                <a:spcPts val="9773"/>
              </a:lnSpc>
            </a:pPr>
            <a:r>
              <a:rPr lang="en-US" sz="7082" spc="-141">
                <a:solidFill>
                  <a:srgbClr val="365B6D"/>
                </a:solidFill>
                <a:latin typeface="Archivo Black"/>
              </a:rPr>
              <a:t>WATERFALL METHODOLOGY</a:t>
            </a:r>
          </a:p>
        </p:txBody>
      </p:sp>
      <p:sp>
        <p:nvSpPr>
          <p:cNvPr name="Freeform 31" id="31"/>
          <p:cNvSpPr/>
          <p:nvPr/>
        </p:nvSpPr>
        <p:spPr>
          <a:xfrm flipH="false" flipV="false" rot="-10521901">
            <a:off x="10605476" y="5781419"/>
            <a:ext cx="13977230" cy="14342307"/>
          </a:xfrm>
          <a:custGeom>
            <a:avLst/>
            <a:gdLst/>
            <a:ahLst/>
            <a:cxnLst/>
            <a:rect r="r" b="b" t="t" l="l"/>
            <a:pathLst>
              <a:path h="14342307" w="13977230">
                <a:moveTo>
                  <a:pt x="0" y="0"/>
                </a:moveTo>
                <a:lnTo>
                  <a:pt x="13977231" y="0"/>
                </a:lnTo>
                <a:lnTo>
                  <a:pt x="13977231"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false" flipV="false" rot="3512623">
            <a:off x="-10804638" y="-8918574"/>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1337443" y="2241855"/>
            <a:ext cx="7706695" cy="6622941"/>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D7377"/>
            </a:solidFill>
          </p:spPr>
        </p:sp>
        <p:sp>
          <p:nvSpPr>
            <p:cNvPr name="TextBox 4" id="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0154423" y="618874"/>
            <a:ext cx="0" cy="9049251"/>
          </a:xfrm>
          <a:prstGeom prst="line">
            <a:avLst/>
          </a:prstGeom>
          <a:ln cap="flat" w="114300">
            <a:solidFill>
              <a:srgbClr val="0D7377"/>
            </a:solidFill>
            <a:prstDash val="solid"/>
            <a:headEnd type="none" len="sm" w="sm"/>
            <a:tailEnd type="none" len="sm" w="sm"/>
          </a:ln>
        </p:spPr>
      </p:sp>
      <p:grpSp>
        <p:nvGrpSpPr>
          <p:cNvPr name="Group 6" id="6"/>
          <p:cNvGrpSpPr/>
          <p:nvPr/>
        </p:nvGrpSpPr>
        <p:grpSpPr>
          <a:xfrm rot="0">
            <a:off x="9885307" y="932466"/>
            <a:ext cx="543461" cy="467944"/>
            <a:chOff x="0" y="0"/>
            <a:chExt cx="812800" cy="699857"/>
          </a:xfrm>
        </p:grpSpPr>
        <p:sp>
          <p:nvSpPr>
            <p:cNvPr name="Freeform 7" id="7"/>
            <p:cNvSpPr/>
            <p:nvPr/>
          </p:nvSpPr>
          <p:spPr>
            <a:xfrm flipH="false" flipV="false" rot="0">
              <a:off x="0" y="0"/>
              <a:ext cx="812800" cy="699857"/>
            </a:xfrm>
            <a:custGeom>
              <a:avLst/>
              <a:gdLst/>
              <a:ahLst/>
              <a:cxnLst/>
              <a:rect r="r" b="b" t="t" l="l"/>
              <a:pathLst>
                <a:path h="699857" w="812800">
                  <a:moveTo>
                    <a:pt x="812800" y="349929"/>
                  </a:moveTo>
                  <a:lnTo>
                    <a:pt x="609600" y="699857"/>
                  </a:lnTo>
                  <a:lnTo>
                    <a:pt x="203200" y="699857"/>
                  </a:lnTo>
                  <a:lnTo>
                    <a:pt x="0" y="349929"/>
                  </a:lnTo>
                  <a:lnTo>
                    <a:pt x="203200" y="0"/>
                  </a:lnTo>
                  <a:lnTo>
                    <a:pt x="609600" y="0"/>
                  </a:lnTo>
                  <a:lnTo>
                    <a:pt x="812800" y="349929"/>
                  </a:lnTo>
                  <a:close/>
                </a:path>
              </a:pathLst>
            </a:custGeom>
            <a:solidFill>
              <a:srgbClr val="0D7377"/>
            </a:solidFill>
          </p:spPr>
        </p:sp>
        <p:sp>
          <p:nvSpPr>
            <p:cNvPr name="TextBox 8" id="8"/>
            <p:cNvSpPr txBox="true"/>
            <p:nvPr/>
          </p:nvSpPr>
          <p:spPr>
            <a:xfrm>
              <a:off x="114300" y="-38100"/>
              <a:ext cx="584200" cy="737957"/>
            </a:xfrm>
            <a:prstGeom prst="rect">
              <a:avLst/>
            </a:prstGeom>
          </p:spPr>
          <p:txBody>
            <a:bodyPr anchor="ctr" rtlCol="false" tIns="50800" lIns="50800" bIns="50800" rIns="50800"/>
            <a:lstStyle/>
            <a:p>
              <a:pPr algn="ctr">
                <a:lnSpc>
                  <a:spcPts val="2659"/>
                </a:lnSpc>
              </a:pPr>
              <a:r>
                <a:rPr lang="en-US" sz="1899">
                  <a:solidFill>
                    <a:srgbClr val="FFFFFF"/>
                  </a:solidFill>
                  <a:latin typeface="Open Sans Bold"/>
                </a:rPr>
                <a:t>A</a:t>
              </a:r>
            </a:p>
          </p:txBody>
        </p:sp>
      </p:grpSp>
      <p:grpSp>
        <p:nvGrpSpPr>
          <p:cNvPr name="Group 9" id="9"/>
          <p:cNvGrpSpPr/>
          <p:nvPr/>
        </p:nvGrpSpPr>
        <p:grpSpPr>
          <a:xfrm rot="0">
            <a:off x="9885307" y="6541344"/>
            <a:ext cx="543461" cy="467944"/>
            <a:chOff x="0" y="0"/>
            <a:chExt cx="812800" cy="699857"/>
          </a:xfrm>
        </p:grpSpPr>
        <p:sp>
          <p:nvSpPr>
            <p:cNvPr name="Freeform 10" id="10"/>
            <p:cNvSpPr/>
            <p:nvPr/>
          </p:nvSpPr>
          <p:spPr>
            <a:xfrm flipH="false" flipV="false" rot="0">
              <a:off x="0" y="0"/>
              <a:ext cx="812800" cy="699857"/>
            </a:xfrm>
            <a:custGeom>
              <a:avLst/>
              <a:gdLst/>
              <a:ahLst/>
              <a:cxnLst/>
              <a:rect r="r" b="b" t="t" l="l"/>
              <a:pathLst>
                <a:path h="699857" w="812800">
                  <a:moveTo>
                    <a:pt x="812800" y="349929"/>
                  </a:moveTo>
                  <a:lnTo>
                    <a:pt x="609600" y="699857"/>
                  </a:lnTo>
                  <a:lnTo>
                    <a:pt x="203200" y="699857"/>
                  </a:lnTo>
                  <a:lnTo>
                    <a:pt x="0" y="349929"/>
                  </a:lnTo>
                  <a:lnTo>
                    <a:pt x="203200" y="0"/>
                  </a:lnTo>
                  <a:lnTo>
                    <a:pt x="609600" y="0"/>
                  </a:lnTo>
                  <a:lnTo>
                    <a:pt x="812800" y="349929"/>
                  </a:lnTo>
                  <a:close/>
                </a:path>
              </a:pathLst>
            </a:custGeom>
            <a:solidFill>
              <a:srgbClr val="0D7377"/>
            </a:solidFill>
          </p:spPr>
        </p:sp>
        <p:sp>
          <p:nvSpPr>
            <p:cNvPr name="TextBox 11" id="11"/>
            <p:cNvSpPr txBox="true"/>
            <p:nvPr/>
          </p:nvSpPr>
          <p:spPr>
            <a:xfrm>
              <a:off x="114300" y="-38100"/>
              <a:ext cx="584200" cy="737957"/>
            </a:xfrm>
            <a:prstGeom prst="rect">
              <a:avLst/>
            </a:prstGeom>
          </p:spPr>
          <p:txBody>
            <a:bodyPr anchor="ctr" rtlCol="false" tIns="50800" lIns="50800" bIns="50800" rIns="50800"/>
            <a:lstStyle/>
            <a:p>
              <a:pPr algn="ctr">
                <a:lnSpc>
                  <a:spcPts val="2659"/>
                </a:lnSpc>
              </a:pPr>
              <a:r>
                <a:rPr lang="en-US" sz="1899">
                  <a:solidFill>
                    <a:srgbClr val="FFFFFF"/>
                  </a:solidFill>
                  <a:latin typeface="Open Sans Bold"/>
                </a:rPr>
                <a:t>F</a:t>
              </a:r>
            </a:p>
          </p:txBody>
        </p:sp>
      </p:grpSp>
      <p:grpSp>
        <p:nvGrpSpPr>
          <p:cNvPr name="Group 12" id="12"/>
          <p:cNvGrpSpPr/>
          <p:nvPr/>
        </p:nvGrpSpPr>
        <p:grpSpPr>
          <a:xfrm rot="0">
            <a:off x="10595693" y="658700"/>
            <a:ext cx="5194034" cy="1014568"/>
            <a:chOff x="0" y="0"/>
            <a:chExt cx="2322537" cy="453669"/>
          </a:xfrm>
        </p:grpSpPr>
        <p:sp>
          <p:nvSpPr>
            <p:cNvPr name="Freeform 13" id="13"/>
            <p:cNvSpPr/>
            <p:nvPr/>
          </p:nvSpPr>
          <p:spPr>
            <a:xfrm flipH="false" flipV="false" rot="0">
              <a:off x="0" y="0"/>
              <a:ext cx="2322537" cy="453669"/>
            </a:xfrm>
            <a:custGeom>
              <a:avLst/>
              <a:gdLst/>
              <a:ahLst/>
              <a:cxnLst/>
              <a:rect r="r" b="b" t="t" l="l"/>
              <a:pathLst>
                <a:path h="453669" w="2322537">
                  <a:moveTo>
                    <a:pt x="2322537" y="226834"/>
                  </a:moveTo>
                  <a:lnTo>
                    <a:pt x="2119337" y="453669"/>
                  </a:lnTo>
                  <a:lnTo>
                    <a:pt x="203200" y="453669"/>
                  </a:lnTo>
                  <a:lnTo>
                    <a:pt x="0" y="226834"/>
                  </a:lnTo>
                  <a:lnTo>
                    <a:pt x="203200" y="0"/>
                  </a:lnTo>
                  <a:lnTo>
                    <a:pt x="2119337" y="0"/>
                  </a:lnTo>
                  <a:lnTo>
                    <a:pt x="2322537" y="226834"/>
                  </a:lnTo>
                  <a:close/>
                </a:path>
              </a:pathLst>
            </a:custGeom>
            <a:solidFill>
              <a:srgbClr val="41C1BA"/>
            </a:solidFill>
          </p:spPr>
        </p:sp>
        <p:sp>
          <p:nvSpPr>
            <p:cNvPr name="TextBox 14" id="14"/>
            <p:cNvSpPr txBox="true"/>
            <p:nvPr/>
          </p:nvSpPr>
          <p:spPr>
            <a:xfrm>
              <a:off x="114300" y="-38100"/>
              <a:ext cx="2093937" cy="49176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24436" y="2797655"/>
            <a:ext cx="6534491" cy="5511342"/>
            <a:chOff x="0" y="0"/>
            <a:chExt cx="1721018" cy="1451547"/>
          </a:xfrm>
        </p:grpSpPr>
        <p:sp>
          <p:nvSpPr>
            <p:cNvPr name="Freeform 16" id="16"/>
            <p:cNvSpPr/>
            <p:nvPr/>
          </p:nvSpPr>
          <p:spPr>
            <a:xfrm flipH="false" flipV="false" rot="0">
              <a:off x="0" y="0"/>
              <a:ext cx="1721018" cy="1451547"/>
            </a:xfrm>
            <a:custGeom>
              <a:avLst/>
              <a:gdLst/>
              <a:ahLst/>
              <a:cxnLst/>
              <a:rect r="r" b="b" t="t" l="l"/>
              <a:pathLst>
                <a:path h="1451547" w="1721018">
                  <a:moveTo>
                    <a:pt x="0" y="0"/>
                  </a:moveTo>
                  <a:lnTo>
                    <a:pt x="1721018" y="0"/>
                  </a:lnTo>
                  <a:lnTo>
                    <a:pt x="1721018" y="1451547"/>
                  </a:lnTo>
                  <a:lnTo>
                    <a:pt x="0" y="1451547"/>
                  </a:lnTo>
                  <a:close/>
                </a:path>
              </a:pathLst>
            </a:custGeom>
            <a:solidFill>
              <a:srgbClr val="0D7377"/>
            </a:solidFill>
          </p:spPr>
        </p:sp>
        <p:sp>
          <p:nvSpPr>
            <p:cNvPr name="TextBox 17" id="17"/>
            <p:cNvSpPr txBox="true"/>
            <p:nvPr/>
          </p:nvSpPr>
          <p:spPr>
            <a:xfrm>
              <a:off x="0" y="-38100"/>
              <a:ext cx="1721018" cy="1489647"/>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836164" y="2630775"/>
            <a:ext cx="6709253" cy="5845101"/>
            <a:chOff x="0" y="0"/>
            <a:chExt cx="6350000" cy="5532120"/>
          </a:xfrm>
        </p:grpSpPr>
        <p:sp>
          <p:nvSpPr>
            <p:cNvPr name="Freeform 19" id="19"/>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sp>
        <p:nvSpPr>
          <p:cNvPr name="AutoShape 20" id="20"/>
          <p:cNvSpPr/>
          <p:nvPr/>
        </p:nvSpPr>
        <p:spPr>
          <a:xfrm flipH="true" flipV="true">
            <a:off x="547854" y="5530488"/>
            <a:ext cx="1653236" cy="2876404"/>
          </a:xfrm>
          <a:prstGeom prst="line">
            <a:avLst/>
          </a:prstGeom>
          <a:ln cap="flat" w="85725">
            <a:solidFill>
              <a:srgbClr val="FFFFFF"/>
            </a:solidFill>
            <a:prstDash val="solid"/>
            <a:headEnd type="none" len="sm" w="sm"/>
            <a:tailEnd type="none" len="sm" w="sm"/>
          </a:ln>
        </p:spPr>
      </p:sp>
      <p:sp>
        <p:nvSpPr>
          <p:cNvPr name="AutoShape 21" id="21"/>
          <p:cNvSpPr/>
          <p:nvPr/>
        </p:nvSpPr>
        <p:spPr>
          <a:xfrm flipV="true">
            <a:off x="541354" y="2697352"/>
            <a:ext cx="1659785" cy="2872630"/>
          </a:xfrm>
          <a:prstGeom prst="line">
            <a:avLst/>
          </a:prstGeom>
          <a:ln cap="flat" w="85725">
            <a:solidFill>
              <a:srgbClr val="FFFFFF"/>
            </a:solidFill>
            <a:prstDash val="solid"/>
            <a:headEnd type="none" len="sm" w="sm"/>
            <a:tailEnd type="none" len="sm" w="sm"/>
          </a:ln>
        </p:spPr>
      </p:sp>
      <p:sp>
        <p:nvSpPr>
          <p:cNvPr name="TextBox 22" id="22"/>
          <p:cNvSpPr txBox="true"/>
          <p:nvPr/>
        </p:nvSpPr>
        <p:spPr>
          <a:xfrm rot="0">
            <a:off x="1585536" y="4452571"/>
            <a:ext cx="7135106" cy="1667515"/>
          </a:xfrm>
          <a:prstGeom prst="rect">
            <a:avLst/>
          </a:prstGeom>
        </p:spPr>
        <p:txBody>
          <a:bodyPr anchor="t" rtlCol="false" tIns="0" lIns="0" bIns="0" rIns="0">
            <a:spAutoFit/>
          </a:bodyPr>
          <a:lstStyle/>
          <a:p>
            <a:pPr algn="ctr">
              <a:lnSpc>
                <a:spcPts val="6400"/>
              </a:lnSpc>
            </a:pPr>
            <a:r>
              <a:rPr lang="en-US" sz="6400">
                <a:solidFill>
                  <a:srgbClr val="FFFFFF"/>
                </a:solidFill>
                <a:latin typeface="League Spartan"/>
              </a:rPr>
              <a:t>PROJECT </a:t>
            </a:r>
          </a:p>
          <a:p>
            <a:pPr algn="ctr">
              <a:lnSpc>
                <a:spcPts val="6400"/>
              </a:lnSpc>
            </a:pPr>
            <a:r>
              <a:rPr lang="en-US" sz="6400">
                <a:solidFill>
                  <a:srgbClr val="FFFFFF"/>
                </a:solidFill>
                <a:latin typeface="League Spartan"/>
              </a:rPr>
              <a:t>SCHEDULING</a:t>
            </a:r>
          </a:p>
        </p:txBody>
      </p:sp>
      <p:sp>
        <p:nvSpPr>
          <p:cNvPr name="TextBox 23" id="23"/>
          <p:cNvSpPr txBox="true"/>
          <p:nvPr/>
        </p:nvSpPr>
        <p:spPr>
          <a:xfrm rot="0">
            <a:off x="11269936" y="978659"/>
            <a:ext cx="3654542" cy="374650"/>
          </a:xfrm>
          <a:prstGeom prst="rect">
            <a:avLst/>
          </a:prstGeom>
        </p:spPr>
        <p:txBody>
          <a:bodyPr anchor="t" rtlCol="false" tIns="0" lIns="0" bIns="0" rIns="0">
            <a:spAutoFit/>
          </a:bodyPr>
          <a:lstStyle/>
          <a:p>
            <a:pPr>
              <a:lnSpc>
                <a:spcPts val="3049"/>
              </a:lnSpc>
            </a:pPr>
            <a:r>
              <a:rPr lang="en-US" sz="2499" spc="99">
                <a:solidFill>
                  <a:srgbClr val="FFFFFF"/>
                </a:solidFill>
                <a:latin typeface="Montserrat Semi-Bold"/>
              </a:rPr>
              <a:t>PROJECT INITIATION</a:t>
            </a:r>
          </a:p>
        </p:txBody>
      </p:sp>
      <p:grpSp>
        <p:nvGrpSpPr>
          <p:cNvPr name="Group 24" id="24"/>
          <p:cNvGrpSpPr/>
          <p:nvPr/>
        </p:nvGrpSpPr>
        <p:grpSpPr>
          <a:xfrm rot="0">
            <a:off x="9882693" y="2056853"/>
            <a:ext cx="543461" cy="467944"/>
            <a:chOff x="0" y="0"/>
            <a:chExt cx="812800" cy="699857"/>
          </a:xfrm>
        </p:grpSpPr>
        <p:sp>
          <p:nvSpPr>
            <p:cNvPr name="Freeform 25" id="25"/>
            <p:cNvSpPr/>
            <p:nvPr/>
          </p:nvSpPr>
          <p:spPr>
            <a:xfrm flipH="false" flipV="false" rot="0">
              <a:off x="0" y="0"/>
              <a:ext cx="812800" cy="699857"/>
            </a:xfrm>
            <a:custGeom>
              <a:avLst/>
              <a:gdLst/>
              <a:ahLst/>
              <a:cxnLst/>
              <a:rect r="r" b="b" t="t" l="l"/>
              <a:pathLst>
                <a:path h="699857" w="812800">
                  <a:moveTo>
                    <a:pt x="812800" y="349929"/>
                  </a:moveTo>
                  <a:lnTo>
                    <a:pt x="609600" y="699857"/>
                  </a:lnTo>
                  <a:lnTo>
                    <a:pt x="203200" y="699857"/>
                  </a:lnTo>
                  <a:lnTo>
                    <a:pt x="0" y="349929"/>
                  </a:lnTo>
                  <a:lnTo>
                    <a:pt x="203200" y="0"/>
                  </a:lnTo>
                  <a:lnTo>
                    <a:pt x="609600" y="0"/>
                  </a:lnTo>
                  <a:lnTo>
                    <a:pt x="812800" y="349929"/>
                  </a:lnTo>
                  <a:close/>
                </a:path>
              </a:pathLst>
            </a:custGeom>
            <a:solidFill>
              <a:srgbClr val="0D7377"/>
            </a:solidFill>
          </p:spPr>
        </p:sp>
        <p:sp>
          <p:nvSpPr>
            <p:cNvPr name="TextBox 26" id="26"/>
            <p:cNvSpPr txBox="true"/>
            <p:nvPr/>
          </p:nvSpPr>
          <p:spPr>
            <a:xfrm>
              <a:off x="114300" y="-38100"/>
              <a:ext cx="584200" cy="737957"/>
            </a:xfrm>
            <a:prstGeom prst="rect">
              <a:avLst/>
            </a:prstGeom>
          </p:spPr>
          <p:txBody>
            <a:bodyPr anchor="ctr" rtlCol="false" tIns="50800" lIns="50800" bIns="50800" rIns="50800"/>
            <a:lstStyle/>
            <a:p>
              <a:pPr algn="ctr">
                <a:lnSpc>
                  <a:spcPts val="2659"/>
                </a:lnSpc>
              </a:pPr>
              <a:r>
                <a:rPr lang="en-US" sz="1899">
                  <a:solidFill>
                    <a:srgbClr val="FFFFFF"/>
                  </a:solidFill>
                  <a:latin typeface="Open Sans Bold"/>
                </a:rPr>
                <a:t>B</a:t>
              </a:r>
            </a:p>
          </p:txBody>
        </p:sp>
      </p:grpSp>
      <p:grpSp>
        <p:nvGrpSpPr>
          <p:cNvPr name="Group 27" id="27"/>
          <p:cNvGrpSpPr/>
          <p:nvPr/>
        </p:nvGrpSpPr>
        <p:grpSpPr>
          <a:xfrm rot="0">
            <a:off x="10595693" y="1773562"/>
            <a:ext cx="5194034" cy="1014568"/>
            <a:chOff x="0" y="0"/>
            <a:chExt cx="2322537" cy="453669"/>
          </a:xfrm>
        </p:grpSpPr>
        <p:sp>
          <p:nvSpPr>
            <p:cNvPr name="Freeform 28" id="28"/>
            <p:cNvSpPr/>
            <p:nvPr/>
          </p:nvSpPr>
          <p:spPr>
            <a:xfrm flipH="false" flipV="false" rot="0">
              <a:off x="0" y="0"/>
              <a:ext cx="2322537" cy="453669"/>
            </a:xfrm>
            <a:custGeom>
              <a:avLst/>
              <a:gdLst/>
              <a:ahLst/>
              <a:cxnLst/>
              <a:rect r="r" b="b" t="t" l="l"/>
              <a:pathLst>
                <a:path h="453669" w="2322537">
                  <a:moveTo>
                    <a:pt x="2322537" y="226834"/>
                  </a:moveTo>
                  <a:lnTo>
                    <a:pt x="2119337" y="453669"/>
                  </a:lnTo>
                  <a:lnTo>
                    <a:pt x="203200" y="453669"/>
                  </a:lnTo>
                  <a:lnTo>
                    <a:pt x="0" y="226834"/>
                  </a:lnTo>
                  <a:lnTo>
                    <a:pt x="203200" y="0"/>
                  </a:lnTo>
                  <a:lnTo>
                    <a:pt x="2119337" y="0"/>
                  </a:lnTo>
                  <a:lnTo>
                    <a:pt x="2322537" y="226834"/>
                  </a:lnTo>
                  <a:close/>
                </a:path>
              </a:pathLst>
            </a:custGeom>
            <a:solidFill>
              <a:srgbClr val="5CB6F9"/>
            </a:solidFill>
          </p:spPr>
        </p:sp>
        <p:sp>
          <p:nvSpPr>
            <p:cNvPr name="TextBox 29" id="29"/>
            <p:cNvSpPr txBox="true"/>
            <p:nvPr/>
          </p:nvSpPr>
          <p:spPr>
            <a:xfrm>
              <a:off x="114300" y="-38100"/>
              <a:ext cx="2093937" cy="491769"/>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0905212" y="2064055"/>
            <a:ext cx="4462313" cy="374650"/>
          </a:xfrm>
          <a:prstGeom prst="rect">
            <a:avLst/>
          </a:prstGeom>
        </p:spPr>
        <p:txBody>
          <a:bodyPr anchor="t" rtlCol="false" tIns="0" lIns="0" bIns="0" rIns="0">
            <a:spAutoFit/>
          </a:bodyPr>
          <a:lstStyle/>
          <a:p>
            <a:pPr>
              <a:lnSpc>
                <a:spcPts val="3049"/>
              </a:lnSpc>
            </a:pPr>
            <a:r>
              <a:rPr lang="en-US" sz="2499" spc="99">
                <a:solidFill>
                  <a:srgbClr val="FFFFFF"/>
                </a:solidFill>
                <a:latin typeface="Montserrat Semi-Bold"/>
              </a:rPr>
              <a:t>REQUIREMENT ANALYSIS</a:t>
            </a:r>
          </a:p>
        </p:txBody>
      </p:sp>
      <p:grpSp>
        <p:nvGrpSpPr>
          <p:cNvPr name="Group 31" id="31"/>
          <p:cNvGrpSpPr/>
          <p:nvPr/>
        </p:nvGrpSpPr>
        <p:grpSpPr>
          <a:xfrm rot="0">
            <a:off x="9885307" y="3171303"/>
            <a:ext cx="543461" cy="467944"/>
            <a:chOff x="0" y="0"/>
            <a:chExt cx="812800" cy="699857"/>
          </a:xfrm>
        </p:grpSpPr>
        <p:sp>
          <p:nvSpPr>
            <p:cNvPr name="Freeform 32" id="32"/>
            <p:cNvSpPr/>
            <p:nvPr/>
          </p:nvSpPr>
          <p:spPr>
            <a:xfrm flipH="false" flipV="false" rot="0">
              <a:off x="0" y="0"/>
              <a:ext cx="812800" cy="699857"/>
            </a:xfrm>
            <a:custGeom>
              <a:avLst/>
              <a:gdLst/>
              <a:ahLst/>
              <a:cxnLst/>
              <a:rect r="r" b="b" t="t" l="l"/>
              <a:pathLst>
                <a:path h="699857" w="812800">
                  <a:moveTo>
                    <a:pt x="812800" y="349929"/>
                  </a:moveTo>
                  <a:lnTo>
                    <a:pt x="609600" y="699857"/>
                  </a:lnTo>
                  <a:lnTo>
                    <a:pt x="203200" y="699857"/>
                  </a:lnTo>
                  <a:lnTo>
                    <a:pt x="0" y="349929"/>
                  </a:lnTo>
                  <a:lnTo>
                    <a:pt x="203200" y="0"/>
                  </a:lnTo>
                  <a:lnTo>
                    <a:pt x="609600" y="0"/>
                  </a:lnTo>
                  <a:lnTo>
                    <a:pt x="812800" y="349929"/>
                  </a:lnTo>
                  <a:close/>
                </a:path>
              </a:pathLst>
            </a:custGeom>
            <a:solidFill>
              <a:srgbClr val="0D7377"/>
            </a:solidFill>
          </p:spPr>
        </p:sp>
        <p:sp>
          <p:nvSpPr>
            <p:cNvPr name="TextBox 33" id="33"/>
            <p:cNvSpPr txBox="true"/>
            <p:nvPr/>
          </p:nvSpPr>
          <p:spPr>
            <a:xfrm>
              <a:off x="114300" y="-38100"/>
              <a:ext cx="584200" cy="737957"/>
            </a:xfrm>
            <a:prstGeom prst="rect">
              <a:avLst/>
            </a:prstGeom>
          </p:spPr>
          <p:txBody>
            <a:bodyPr anchor="ctr" rtlCol="false" tIns="50800" lIns="50800" bIns="50800" rIns="50800"/>
            <a:lstStyle/>
            <a:p>
              <a:pPr algn="ctr">
                <a:lnSpc>
                  <a:spcPts val="2659"/>
                </a:lnSpc>
              </a:pPr>
              <a:r>
                <a:rPr lang="en-US" sz="1899">
                  <a:solidFill>
                    <a:srgbClr val="FFFFFF"/>
                  </a:solidFill>
                  <a:latin typeface="Open Sans Bold"/>
                </a:rPr>
                <a:t>C</a:t>
              </a:r>
            </a:p>
          </p:txBody>
        </p:sp>
      </p:grpSp>
      <p:grpSp>
        <p:nvGrpSpPr>
          <p:cNvPr name="Group 34" id="34"/>
          <p:cNvGrpSpPr/>
          <p:nvPr/>
        </p:nvGrpSpPr>
        <p:grpSpPr>
          <a:xfrm rot="0">
            <a:off x="10595693" y="2902430"/>
            <a:ext cx="5194034" cy="1014568"/>
            <a:chOff x="0" y="0"/>
            <a:chExt cx="2322537" cy="453669"/>
          </a:xfrm>
        </p:grpSpPr>
        <p:sp>
          <p:nvSpPr>
            <p:cNvPr name="Freeform 35" id="35"/>
            <p:cNvSpPr/>
            <p:nvPr/>
          </p:nvSpPr>
          <p:spPr>
            <a:xfrm flipH="false" flipV="false" rot="0">
              <a:off x="0" y="0"/>
              <a:ext cx="2322537" cy="453669"/>
            </a:xfrm>
            <a:custGeom>
              <a:avLst/>
              <a:gdLst/>
              <a:ahLst/>
              <a:cxnLst/>
              <a:rect r="r" b="b" t="t" l="l"/>
              <a:pathLst>
                <a:path h="453669" w="2322537">
                  <a:moveTo>
                    <a:pt x="2322537" y="226834"/>
                  </a:moveTo>
                  <a:lnTo>
                    <a:pt x="2119337" y="453669"/>
                  </a:lnTo>
                  <a:lnTo>
                    <a:pt x="203200" y="453669"/>
                  </a:lnTo>
                  <a:lnTo>
                    <a:pt x="0" y="226834"/>
                  </a:lnTo>
                  <a:lnTo>
                    <a:pt x="203200" y="0"/>
                  </a:lnTo>
                  <a:lnTo>
                    <a:pt x="2119337" y="0"/>
                  </a:lnTo>
                  <a:lnTo>
                    <a:pt x="2322537" y="226834"/>
                  </a:lnTo>
                  <a:close/>
                </a:path>
              </a:pathLst>
            </a:custGeom>
            <a:solidFill>
              <a:srgbClr val="289DD2"/>
            </a:solidFill>
          </p:spPr>
        </p:sp>
        <p:sp>
          <p:nvSpPr>
            <p:cNvPr name="TextBox 36" id="36"/>
            <p:cNvSpPr txBox="true"/>
            <p:nvPr/>
          </p:nvSpPr>
          <p:spPr>
            <a:xfrm>
              <a:off x="114300" y="-38100"/>
              <a:ext cx="2093937" cy="491769"/>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11580385" y="3217950"/>
            <a:ext cx="3224651" cy="374650"/>
          </a:xfrm>
          <a:prstGeom prst="rect">
            <a:avLst/>
          </a:prstGeom>
        </p:spPr>
        <p:txBody>
          <a:bodyPr anchor="t" rtlCol="false" tIns="0" lIns="0" bIns="0" rIns="0">
            <a:spAutoFit/>
          </a:bodyPr>
          <a:lstStyle/>
          <a:p>
            <a:pPr>
              <a:lnSpc>
                <a:spcPts val="3049"/>
              </a:lnSpc>
            </a:pPr>
            <a:r>
              <a:rPr lang="en-US" sz="2499" spc="99">
                <a:solidFill>
                  <a:srgbClr val="FFFFFF"/>
                </a:solidFill>
                <a:latin typeface="Montserrat Semi-Bold"/>
              </a:rPr>
              <a:t>SYSTEM DESIGN</a:t>
            </a:r>
          </a:p>
        </p:txBody>
      </p:sp>
      <p:grpSp>
        <p:nvGrpSpPr>
          <p:cNvPr name="Group 38" id="38"/>
          <p:cNvGrpSpPr/>
          <p:nvPr/>
        </p:nvGrpSpPr>
        <p:grpSpPr>
          <a:xfrm rot="0">
            <a:off x="9885307" y="4328030"/>
            <a:ext cx="543461" cy="467944"/>
            <a:chOff x="0" y="0"/>
            <a:chExt cx="812800" cy="699857"/>
          </a:xfrm>
        </p:grpSpPr>
        <p:sp>
          <p:nvSpPr>
            <p:cNvPr name="Freeform 39" id="39"/>
            <p:cNvSpPr/>
            <p:nvPr/>
          </p:nvSpPr>
          <p:spPr>
            <a:xfrm flipH="false" flipV="false" rot="0">
              <a:off x="0" y="0"/>
              <a:ext cx="812800" cy="699857"/>
            </a:xfrm>
            <a:custGeom>
              <a:avLst/>
              <a:gdLst/>
              <a:ahLst/>
              <a:cxnLst/>
              <a:rect r="r" b="b" t="t" l="l"/>
              <a:pathLst>
                <a:path h="699857" w="812800">
                  <a:moveTo>
                    <a:pt x="812800" y="349929"/>
                  </a:moveTo>
                  <a:lnTo>
                    <a:pt x="609600" y="699857"/>
                  </a:lnTo>
                  <a:lnTo>
                    <a:pt x="203200" y="699857"/>
                  </a:lnTo>
                  <a:lnTo>
                    <a:pt x="0" y="349929"/>
                  </a:lnTo>
                  <a:lnTo>
                    <a:pt x="203200" y="0"/>
                  </a:lnTo>
                  <a:lnTo>
                    <a:pt x="609600" y="0"/>
                  </a:lnTo>
                  <a:lnTo>
                    <a:pt x="812800" y="349929"/>
                  </a:lnTo>
                  <a:close/>
                </a:path>
              </a:pathLst>
            </a:custGeom>
            <a:solidFill>
              <a:srgbClr val="0D7377"/>
            </a:solidFill>
          </p:spPr>
        </p:sp>
        <p:sp>
          <p:nvSpPr>
            <p:cNvPr name="TextBox 40" id="40"/>
            <p:cNvSpPr txBox="true"/>
            <p:nvPr/>
          </p:nvSpPr>
          <p:spPr>
            <a:xfrm>
              <a:off x="114300" y="-38100"/>
              <a:ext cx="584200" cy="737957"/>
            </a:xfrm>
            <a:prstGeom prst="rect">
              <a:avLst/>
            </a:prstGeom>
          </p:spPr>
          <p:txBody>
            <a:bodyPr anchor="ctr" rtlCol="false" tIns="50800" lIns="50800" bIns="50800" rIns="50800"/>
            <a:lstStyle/>
            <a:p>
              <a:pPr algn="ctr">
                <a:lnSpc>
                  <a:spcPts val="2659"/>
                </a:lnSpc>
              </a:pPr>
              <a:r>
                <a:rPr lang="en-US" sz="1899">
                  <a:solidFill>
                    <a:srgbClr val="FFFFFF"/>
                  </a:solidFill>
                  <a:latin typeface="Open Sans Bold"/>
                </a:rPr>
                <a:t>D</a:t>
              </a:r>
            </a:p>
          </p:txBody>
        </p:sp>
      </p:grpSp>
      <p:grpSp>
        <p:nvGrpSpPr>
          <p:cNvPr name="Group 41" id="41"/>
          <p:cNvGrpSpPr/>
          <p:nvPr/>
        </p:nvGrpSpPr>
        <p:grpSpPr>
          <a:xfrm rot="0">
            <a:off x="10595693" y="4043882"/>
            <a:ext cx="5194034" cy="1014568"/>
            <a:chOff x="0" y="0"/>
            <a:chExt cx="2322537" cy="453669"/>
          </a:xfrm>
        </p:grpSpPr>
        <p:sp>
          <p:nvSpPr>
            <p:cNvPr name="Freeform 42" id="42"/>
            <p:cNvSpPr/>
            <p:nvPr/>
          </p:nvSpPr>
          <p:spPr>
            <a:xfrm flipH="false" flipV="false" rot="0">
              <a:off x="0" y="0"/>
              <a:ext cx="2322537" cy="453669"/>
            </a:xfrm>
            <a:custGeom>
              <a:avLst/>
              <a:gdLst/>
              <a:ahLst/>
              <a:cxnLst/>
              <a:rect r="r" b="b" t="t" l="l"/>
              <a:pathLst>
                <a:path h="453669" w="2322537">
                  <a:moveTo>
                    <a:pt x="2322537" y="226834"/>
                  </a:moveTo>
                  <a:lnTo>
                    <a:pt x="2119337" y="453669"/>
                  </a:lnTo>
                  <a:lnTo>
                    <a:pt x="203200" y="453669"/>
                  </a:lnTo>
                  <a:lnTo>
                    <a:pt x="0" y="226834"/>
                  </a:lnTo>
                  <a:lnTo>
                    <a:pt x="203200" y="0"/>
                  </a:lnTo>
                  <a:lnTo>
                    <a:pt x="2119337" y="0"/>
                  </a:lnTo>
                  <a:lnTo>
                    <a:pt x="2322537" y="226834"/>
                  </a:lnTo>
                  <a:close/>
                </a:path>
              </a:pathLst>
            </a:custGeom>
            <a:solidFill>
              <a:srgbClr val="5CB6F9"/>
            </a:solidFill>
          </p:spPr>
        </p:sp>
        <p:sp>
          <p:nvSpPr>
            <p:cNvPr name="TextBox 43" id="43"/>
            <p:cNvSpPr txBox="true"/>
            <p:nvPr/>
          </p:nvSpPr>
          <p:spPr>
            <a:xfrm>
              <a:off x="114300" y="-38100"/>
              <a:ext cx="2093937" cy="491769"/>
            </a:xfrm>
            <a:prstGeom prst="rect">
              <a:avLst/>
            </a:prstGeom>
          </p:spPr>
          <p:txBody>
            <a:bodyPr anchor="ctr" rtlCol="false" tIns="50800" lIns="50800" bIns="50800" rIns="50800"/>
            <a:lstStyle/>
            <a:p>
              <a:pPr algn="ctr">
                <a:lnSpc>
                  <a:spcPts val="2659"/>
                </a:lnSpc>
              </a:pPr>
            </a:p>
          </p:txBody>
        </p:sp>
      </p:grpSp>
      <p:sp>
        <p:nvSpPr>
          <p:cNvPr name="TextBox 44" id="44"/>
          <p:cNvSpPr txBox="true"/>
          <p:nvPr/>
        </p:nvSpPr>
        <p:spPr>
          <a:xfrm rot="0">
            <a:off x="11666982" y="4338271"/>
            <a:ext cx="3257496" cy="374650"/>
          </a:xfrm>
          <a:prstGeom prst="rect">
            <a:avLst/>
          </a:prstGeom>
        </p:spPr>
        <p:txBody>
          <a:bodyPr anchor="t" rtlCol="false" tIns="0" lIns="0" bIns="0" rIns="0">
            <a:spAutoFit/>
          </a:bodyPr>
          <a:lstStyle/>
          <a:p>
            <a:pPr>
              <a:lnSpc>
                <a:spcPts val="3049"/>
              </a:lnSpc>
            </a:pPr>
            <a:r>
              <a:rPr lang="en-US" sz="2499" spc="99">
                <a:solidFill>
                  <a:srgbClr val="FFFFFF"/>
                </a:solidFill>
                <a:latin typeface="Montserrat Semi-Bold"/>
              </a:rPr>
              <a:t>DEVELOPMENT</a:t>
            </a:r>
          </a:p>
        </p:txBody>
      </p:sp>
      <p:grpSp>
        <p:nvGrpSpPr>
          <p:cNvPr name="Group 45" id="45"/>
          <p:cNvGrpSpPr/>
          <p:nvPr/>
        </p:nvGrpSpPr>
        <p:grpSpPr>
          <a:xfrm rot="0">
            <a:off x="9885307" y="5441051"/>
            <a:ext cx="543461" cy="467944"/>
            <a:chOff x="0" y="0"/>
            <a:chExt cx="812800" cy="699857"/>
          </a:xfrm>
        </p:grpSpPr>
        <p:sp>
          <p:nvSpPr>
            <p:cNvPr name="Freeform 46" id="46"/>
            <p:cNvSpPr/>
            <p:nvPr/>
          </p:nvSpPr>
          <p:spPr>
            <a:xfrm flipH="false" flipV="false" rot="0">
              <a:off x="0" y="0"/>
              <a:ext cx="812800" cy="699857"/>
            </a:xfrm>
            <a:custGeom>
              <a:avLst/>
              <a:gdLst/>
              <a:ahLst/>
              <a:cxnLst/>
              <a:rect r="r" b="b" t="t" l="l"/>
              <a:pathLst>
                <a:path h="699857" w="812800">
                  <a:moveTo>
                    <a:pt x="812800" y="349929"/>
                  </a:moveTo>
                  <a:lnTo>
                    <a:pt x="609600" y="699857"/>
                  </a:lnTo>
                  <a:lnTo>
                    <a:pt x="203200" y="699857"/>
                  </a:lnTo>
                  <a:lnTo>
                    <a:pt x="0" y="349929"/>
                  </a:lnTo>
                  <a:lnTo>
                    <a:pt x="203200" y="0"/>
                  </a:lnTo>
                  <a:lnTo>
                    <a:pt x="609600" y="0"/>
                  </a:lnTo>
                  <a:lnTo>
                    <a:pt x="812800" y="349929"/>
                  </a:lnTo>
                  <a:close/>
                </a:path>
              </a:pathLst>
            </a:custGeom>
            <a:solidFill>
              <a:srgbClr val="0D7377"/>
            </a:solidFill>
          </p:spPr>
        </p:sp>
        <p:sp>
          <p:nvSpPr>
            <p:cNvPr name="TextBox 47" id="47"/>
            <p:cNvSpPr txBox="true"/>
            <p:nvPr/>
          </p:nvSpPr>
          <p:spPr>
            <a:xfrm>
              <a:off x="114300" y="-38100"/>
              <a:ext cx="584200" cy="737957"/>
            </a:xfrm>
            <a:prstGeom prst="rect">
              <a:avLst/>
            </a:prstGeom>
          </p:spPr>
          <p:txBody>
            <a:bodyPr anchor="ctr" rtlCol="false" tIns="50800" lIns="50800" bIns="50800" rIns="50800"/>
            <a:lstStyle/>
            <a:p>
              <a:pPr algn="ctr">
                <a:lnSpc>
                  <a:spcPts val="2659"/>
                </a:lnSpc>
              </a:pPr>
              <a:r>
                <a:rPr lang="en-US" sz="1899">
                  <a:solidFill>
                    <a:srgbClr val="FFFFFF"/>
                  </a:solidFill>
                  <a:latin typeface="Open Sans Bold"/>
                </a:rPr>
                <a:t>E</a:t>
              </a:r>
            </a:p>
          </p:txBody>
        </p:sp>
      </p:grpSp>
      <p:grpSp>
        <p:nvGrpSpPr>
          <p:cNvPr name="Group 48" id="48"/>
          <p:cNvGrpSpPr/>
          <p:nvPr/>
        </p:nvGrpSpPr>
        <p:grpSpPr>
          <a:xfrm rot="0">
            <a:off x="10595693" y="5167285"/>
            <a:ext cx="5194034" cy="1014568"/>
            <a:chOff x="0" y="0"/>
            <a:chExt cx="2322537" cy="453669"/>
          </a:xfrm>
        </p:grpSpPr>
        <p:sp>
          <p:nvSpPr>
            <p:cNvPr name="Freeform 49" id="49"/>
            <p:cNvSpPr/>
            <p:nvPr/>
          </p:nvSpPr>
          <p:spPr>
            <a:xfrm flipH="false" flipV="false" rot="0">
              <a:off x="0" y="0"/>
              <a:ext cx="2322537" cy="453669"/>
            </a:xfrm>
            <a:custGeom>
              <a:avLst/>
              <a:gdLst/>
              <a:ahLst/>
              <a:cxnLst/>
              <a:rect r="r" b="b" t="t" l="l"/>
              <a:pathLst>
                <a:path h="453669" w="2322537">
                  <a:moveTo>
                    <a:pt x="2322537" y="226834"/>
                  </a:moveTo>
                  <a:lnTo>
                    <a:pt x="2119337" y="453669"/>
                  </a:lnTo>
                  <a:lnTo>
                    <a:pt x="203200" y="453669"/>
                  </a:lnTo>
                  <a:lnTo>
                    <a:pt x="0" y="226834"/>
                  </a:lnTo>
                  <a:lnTo>
                    <a:pt x="203200" y="0"/>
                  </a:lnTo>
                  <a:lnTo>
                    <a:pt x="2119337" y="0"/>
                  </a:lnTo>
                  <a:lnTo>
                    <a:pt x="2322537" y="226834"/>
                  </a:lnTo>
                  <a:close/>
                </a:path>
              </a:pathLst>
            </a:custGeom>
            <a:solidFill>
              <a:srgbClr val="37C9EF"/>
            </a:solidFill>
          </p:spPr>
        </p:sp>
        <p:sp>
          <p:nvSpPr>
            <p:cNvPr name="TextBox 50" id="50"/>
            <p:cNvSpPr txBox="true"/>
            <p:nvPr/>
          </p:nvSpPr>
          <p:spPr>
            <a:xfrm>
              <a:off x="114300" y="-38100"/>
              <a:ext cx="2093937" cy="491769"/>
            </a:xfrm>
            <a:prstGeom prst="rect">
              <a:avLst/>
            </a:prstGeom>
          </p:spPr>
          <p:txBody>
            <a:bodyPr anchor="ctr" rtlCol="false" tIns="50800" lIns="50800" bIns="50800" rIns="50800"/>
            <a:lstStyle/>
            <a:p>
              <a:pPr algn="ctr">
                <a:lnSpc>
                  <a:spcPts val="2659"/>
                </a:lnSpc>
              </a:pPr>
            </a:p>
          </p:txBody>
        </p:sp>
      </p:grpSp>
      <p:sp>
        <p:nvSpPr>
          <p:cNvPr name="TextBox 51" id="51"/>
          <p:cNvSpPr txBox="true"/>
          <p:nvPr/>
        </p:nvSpPr>
        <p:spPr>
          <a:xfrm rot="0">
            <a:off x="12342101" y="5506125"/>
            <a:ext cx="1701220" cy="374650"/>
          </a:xfrm>
          <a:prstGeom prst="rect">
            <a:avLst/>
          </a:prstGeom>
        </p:spPr>
        <p:txBody>
          <a:bodyPr anchor="t" rtlCol="false" tIns="0" lIns="0" bIns="0" rIns="0">
            <a:spAutoFit/>
          </a:bodyPr>
          <a:lstStyle/>
          <a:p>
            <a:pPr>
              <a:lnSpc>
                <a:spcPts val="3049"/>
              </a:lnSpc>
            </a:pPr>
            <a:r>
              <a:rPr lang="en-US" sz="2499" spc="99">
                <a:solidFill>
                  <a:srgbClr val="FFFFFF"/>
                </a:solidFill>
                <a:latin typeface="Montserrat Semi-Bold"/>
              </a:rPr>
              <a:t>TESTING </a:t>
            </a:r>
          </a:p>
        </p:txBody>
      </p:sp>
      <p:grpSp>
        <p:nvGrpSpPr>
          <p:cNvPr name="Group 52" id="52"/>
          <p:cNvGrpSpPr/>
          <p:nvPr/>
        </p:nvGrpSpPr>
        <p:grpSpPr>
          <a:xfrm rot="0">
            <a:off x="10595693" y="6277103"/>
            <a:ext cx="5194034" cy="1014568"/>
            <a:chOff x="0" y="0"/>
            <a:chExt cx="2322537" cy="453669"/>
          </a:xfrm>
        </p:grpSpPr>
        <p:sp>
          <p:nvSpPr>
            <p:cNvPr name="Freeform 53" id="53"/>
            <p:cNvSpPr/>
            <p:nvPr/>
          </p:nvSpPr>
          <p:spPr>
            <a:xfrm flipH="false" flipV="false" rot="0">
              <a:off x="0" y="0"/>
              <a:ext cx="2322537" cy="453669"/>
            </a:xfrm>
            <a:custGeom>
              <a:avLst/>
              <a:gdLst/>
              <a:ahLst/>
              <a:cxnLst/>
              <a:rect r="r" b="b" t="t" l="l"/>
              <a:pathLst>
                <a:path h="453669" w="2322537">
                  <a:moveTo>
                    <a:pt x="2322537" y="226834"/>
                  </a:moveTo>
                  <a:lnTo>
                    <a:pt x="2119337" y="453669"/>
                  </a:lnTo>
                  <a:lnTo>
                    <a:pt x="203200" y="453669"/>
                  </a:lnTo>
                  <a:lnTo>
                    <a:pt x="0" y="226834"/>
                  </a:lnTo>
                  <a:lnTo>
                    <a:pt x="203200" y="0"/>
                  </a:lnTo>
                  <a:lnTo>
                    <a:pt x="2119337" y="0"/>
                  </a:lnTo>
                  <a:lnTo>
                    <a:pt x="2322537" y="226834"/>
                  </a:lnTo>
                  <a:close/>
                </a:path>
              </a:pathLst>
            </a:custGeom>
            <a:solidFill>
              <a:srgbClr val="4FCDCC"/>
            </a:solidFill>
          </p:spPr>
        </p:sp>
        <p:sp>
          <p:nvSpPr>
            <p:cNvPr name="TextBox 54" id="54"/>
            <p:cNvSpPr txBox="true"/>
            <p:nvPr/>
          </p:nvSpPr>
          <p:spPr>
            <a:xfrm>
              <a:off x="114300" y="-38100"/>
              <a:ext cx="2093937" cy="491769"/>
            </a:xfrm>
            <a:prstGeom prst="rect">
              <a:avLst/>
            </a:prstGeom>
          </p:spPr>
          <p:txBody>
            <a:bodyPr anchor="ctr" rtlCol="false" tIns="50800" lIns="50800" bIns="50800" rIns="50800"/>
            <a:lstStyle/>
            <a:p>
              <a:pPr algn="ctr">
                <a:lnSpc>
                  <a:spcPts val="2659"/>
                </a:lnSpc>
              </a:pPr>
            </a:p>
          </p:txBody>
        </p:sp>
      </p:grpSp>
      <p:sp>
        <p:nvSpPr>
          <p:cNvPr name="TextBox 55" id="55"/>
          <p:cNvSpPr txBox="true"/>
          <p:nvPr/>
        </p:nvSpPr>
        <p:spPr>
          <a:xfrm rot="0">
            <a:off x="12040592" y="6587991"/>
            <a:ext cx="2510276" cy="374650"/>
          </a:xfrm>
          <a:prstGeom prst="rect">
            <a:avLst/>
          </a:prstGeom>
        </p:spPr>
        <p:txBody>
          <a:bodyPr anchor="t" rtlCol="false" tIns="0" lIns="0" bIns="0" rIns="0">
            <a:spAutoFit/>
          </a:bodyPr>
          <a:lstStyle/>
          <a:p>
            <a:pPr>
              <a:lnSpc>
                <a:spcPts val="3049"/>
              </a:lnSpc>
            </a:pPr>
            <a:r>
              <a:rPr lang="en-US" sz="2499" spc="99">
                <a:solidFill>
                  <a:srgbClr val="FFFFFF"/>
                </a:solidFill>
                <a:latin typeface="Montserrat Semi-Bold"/>
              </a:rPr>
              <a:t>DEPLOYMENT</a:t>
            </a:r>
          </a:p>
        </p:txBody>
      </p:sp>
      <p:grpSp>
        <p:nvGrpSpPr>
          <p:cNvPr name="Group 56" id="56"/>
          <p:cNvGrpSpPr/>
          <p:nvPr/>
        </p:nvGrpSpPr>
        <p:grpSpPr>
          <a:xfrm rot="0">
            <a:off x="9885307" y="7694180"/>
            <a:ext cx="543461" cy="467944"/>
            <a:chOff x="0" y="0"/>
            <a:chExt cx="812800" cy="699857"/>
          </a:xfrm>
        </p:grpSpPr>
        <p:sp>
          <p:nvSpPr>
            <p:cNvPr name="Freeform 57" id="57"/>
            <p:cNvSpPr/>
            <p:nvPr/>
          </p:nvSpPr>
          <p:spPr>
            <a:xfrm flipH="false" flipV="false" rot="0">
              <a:off x="0" y="0"/>
              <a:ext cx="812800" cy="699857"/>
            </a:xfrm>
            <a:custGeom>
              <a:avLst/>
              <a:gdLst/>
              <a:ahLst/>
              <a:cxnLst/>
              <a:rect r="r" b="b" t="t" l="l"/>
              <a:pathLst>
                <a:path h="699857" w="812800">
                  <a:moveTo>
                    <a:pt x="812800" y="349929"/>
                  </a:moveTo>
                  <a:lnTo>
                    <a:pt x="609600" y="699857"/>
                  </a:lnTo>
                  <a:lnTo>
                    <a:pt x="203200" y="699857"/>
                  </a:lnTo>
                  <a:lnTo>
                    <a:pt x="0" y="349929"/>
                  </a:lnTo>
                  <a:lnTo>
                    <a:pt x="203200" y="0"/>
                  </a:lnTo>
                  <a:lnTo>
                    <a:pt x="609600" y="0"/>
                  </a:lnTo>
                  <a:lnTo>
                    <a:pt x="812800" y="349929"/>
                  </a:lnTo>
                  <a:close/>
                </a:path>
              </a:pathLst>
            </a:custGeom>
            <a:solidFill>
              <a:srgbClr val="0D7377"/>
            </a:solidFill>
          </p:spPr>
        </p:sp>
        <p:sp>
          <p:nvSpPr>
            <p:cNvPr name="TextBox 58" id="58"/>
            <p:cNvSpPr txBox="true"/>
            <p:nvPr/>
          </p:nvSpPr>
          <p:spPr>
            <a:xfrm>
              <a:off x="114300" y="-38100"/>
              <a:ext cx="584200" cy="737957"/>
            </a:xfrm>
            <a:prstGeom prst="rect">
              <a:avLst/>
            </a:prstGeom>
          </p:spPr>
          <p:txBody>
            <a:bodyPr anchor="ctr" rtlCol="false" tIns="50800" lIns="50800" bIns="50800" rIns="50800"/>
            <a:lstStyle/>
            <a:p>
              <a:pPr algn="ctr">
                <a:lnSpc>
                  <a:spcPts val="2659"/>
                </a:lnSpc>
              </a:pPr>
              <a:r>
                <a:rPr lang="en-US" sz="1899">
                  <a:solidFill>
                    <a:srgbClr val="FFFFFF"/>
                  </a:solidFill>
                  <a:latin typeface="Open Sans Bold"/>
                </a:rPr>
                <a:t>G</a:t>
              </a:r>
            </a:p>
          </p:txBody>
        </p:sp>
      </p:grpSp>
      <p:grpSp>
        <p:nvGrpSpPr>
          <p:cNvPr name="Group 59" id="59"/>
          <p:cNvGrpSpPr/>
          <p:nvPr/>
        </p:nvGrpSpPr>
        <p:grpSpPr>
          <a:xfrm rot="0">
            <a:off x="10595693" y="7420415"/>
            <a:ext cx="5194034" cy="1014568"/>
            <a:chOff x="0" y="0"/>
            <a:chExt cx="2322537" cy="453669"/>
          </a:xfrm>
        </p:grpSpPr>
        <p:sp>
          <p:nvSpPr>
            <p:cNvPr name="Freeform 60" id="60"/>
            <p:cNvSpPr/>
            <p:nvPr/>
          </p:nvSpPr>
          <p:spPr>
            <a:xfrm flipH="false" flipV="false" rot="0">
              <a:off x="0" y="0"/>
              <a:ext cx="2322537" cy="453669"/>
            </a:xfrm>
            <a:custGeom>
              <a:avLst/>
              <a:gdLst/>
              <a:ahLst/>
              <a:cxnLst/>
              <a:rect r="r" b="b" t="t" l="l"/>
              <a:pathLst>
                <a:path h="453669" w="2322537">
                  <a:moveTo>
                    <a:pt x="2322537" y="226834"/>
                  </a:moveTo>
                  <a:lnTo>
                    <a:pt x="2119337" y="453669"/>
                  </a:lnTo>
                  <a:lnTo>
                    <a:pt x="203200" y="453669"/>
                  </a:lnTo>
                  <a:lnTo>
                    <a:pt x="0" y="226834"/>
                  </a:lnTo>
                  <a:lnTo>
                    <a:pt x="203200" y="0"/>
                  </a:lnTo>
                  <a:lnTo>
                    <a:pt x="2119337" y="0"/>
                  </a:lnTo>
                  <a:lnTo>
                    <a:pt x="2322537" y="226834"/>
                  </a:lnTo>
                  <a:close/>
                </a:path>
              </a:pathLst>
            </a:custGeom>
            <a:solidFill>
              <a:srgbClr val="37C9EF"/>
            </a:solidFill>
          </p:spPr>
        </p:sp>
        <p:sp>
          <p:nvSpPr>
            <p:cNvPr name="TextBox 61" id="61"/>
            <p:cNvSpPr txBox="true"/>
            <p:nvPr/>
          </p:nvSpPr>
          <p:spPr>
            <a:xfrm>
              <a:off x="114300" y="-38100"/>
              <a:ext cx="2093937" cy="491769"/>
            </a:xfrm>
            <a:prstGeom prst="rect">
              <a:avLst/>
            </a:prstGeom>
          </p:spPr>
          <p:txBody>
            <a:bodyPr anchor="ctr" rtlCol="false" tIns="50800" lIns="50800" bIns="50800" rIns="50800"/>
            <a:lstStyle/>
            <a:p>
              <a:pPr algn="ctr">
                <a:lnSpc>
                  <a:spcPts val="2659"/>
                </a:lnSpc>
              </a:pPr>
            </a:p>
          </p:txBody>
        </p:sp>
      </p:grpSp>
      <p:sp>
        <p:nvSpPr>
          <p:cNvPr name="TextBox 62" id="62"/>
          <p:cNvSpPr txBox="true"/>
          <p:nvPr/>
        </p:nvSpPr>
        <p:spPr>
          <a:xfrm rot="0">
            <a:off x="12229341" y="7748871"/>
            <a:ext cx="1926740" cy="374650"/>
          </a:xfrm>
          <a:prstGeom prst="rect">
            <a:avLst/>
          </a:prstGeom>
        </p:spPr>
        <p:txBody>
          <a:bodyPr anchor="t" rtlCol="false" tIns="0" lIns="0" bIns="0" rIns="0">
            <a:spAutoFit/>
          </a:bodyPr>
          <a:lstStyle/>
          <a:p>
            <a:pPr>
              <a:lnSpc>
                <a:spcPts val="3049"/>
              </a:lnSpc>
            </a:pPr>
            <a:r>
              <a:rPr lang="en-US" sz="2499" spc="99">
                <a:solidFill>
                  <a:srgbClr val="FFFFFF"/>
                </a:solidFill>
                <a:latin typeface="Montserrat Semi-Bold"/>
              </a:rPr>
              <a:t>TRAINING </a:t>
            </a:r>
          </a:p>
        </p:txBody>
      </p:sp>
      <p:grpSp>
        <p:nvGrpSpPr>
          <p:cNvPr name="Group 63" id="63"/>
          <p:cNvGrpSpPr/>
          <p:nvPr/>
        </p:nvGrpSpPr>
        <p:grpSpPr>
          <a:xfrm rot="0">
            <a:off x="10595693" y="8568332"/>
            <a:ext cx="5194034" cy="1014568"/>
            <a:chOff x="0" y="0"/>
            <a:chExt cx="2322537" cy="453669"/>
          </a:xfrm>
        </p:grpSpPr>
        <p:sp>
          <p:nvSpPr>
            <p:cNvPr name="Freeform 64" id="64"/>
            <p:cNvSpPr/>
            <p:nvPr/>
          </p:nvSpPr>
          <p:spPr>
            <a:xfrm flipH="false" flipV="false" rot="0">
              <a:off x="0" y="0"/>
              <a:ext cx="2322537" cy="453669"/>
            </a:xfrm>
            <a:custGeom>
              <a:avLst/>
              <a:gdLst/>
              <a:ahLst/>
              <a:cxnLst/>
              <a:rect r="r" b="b" t="t" l="l"/>
              <a:pathLst>
                <a:path h="453669" w="2322537">
                  <a:moveTo>
                    <a:pt x="2322537" y="226834"/>
                  </a:moveTo>
                  <a:lnTo>
                    <a:pt x="2119337" y="453669"/>
                  </a:lnTo>
                  <a:lnTo>
                    <a:pt x="203200" y="453669"/>
                  </a:lnTo>
                  <a:lnTo>
                    <a:pt x="0" y="226834"/>
                  </a:lnTo>
                  <a:lnTo>
                    <a:pt x="203200" y="0"/>
                  </a:lnTo>
                  <a:lnTo>
                    <a:pt x="2119337" y="0"/>
                  </a:lnTo>
                  <a:lnTo>
                    <a:pt x="2322537" y="226834"/>
                  </a:lnTo>
                  <a:close/>
                </a:path>
              </a:pathLst>
            </a:custGeom>
            <a:solidFill>
              <a:srgbClr val="41C1BA"/>
            </a:solidFill>
          </p:spPr>
        </p:sp>
        <p:sp>
          <p:nvSpPr>
            <p:cNvPr name="TextBox 65" id="65"/>
            <p:cNvSpPr txBox="true"/>
            <p:nvPr/>
          </p:nvSpPr>
          <p:spPr>
            <a:xfrm>
              <a:off x="114300" y="-38100"/>
              <a:ext cx="2093937" cy="491769"/>
            </a:xfrm>
            <a:prstGeom prst="rect">
              <a:avLst/>
            </a:prstGeom>
          </p:spPr>
          <p:txBody>
            <a:bodyPr anchor="ctr" rtlCol="false" tIns="50800" lIns="50800" bIns="50800" rIns="50800"/>
            <a:lstStyle/>
            <a:p>
              <a:pPr algn="ctr">
                <a:lnSpc>
                  <a:spcPts val="2659"/>
                </a:lnSpc>
              </a:pPr>
            </a:p>
          </p:txBody>
        </p:sp>
      </p:grpSp>
      <p:grpSp>
        <p:nvGrpSpPr>
          <p:cNvPr name="Group 66" id="66"/>
          <p:cNvGrpSpPr/>
          <p:nvPr/>
        </p:nvGrpSpPr>
        <p:grpSpPr>
          <a:xfrm rot="0">
            <a:off x="9885307" y="8841644"/>
            <a:ext cx="543461" cy="467944"/>
            <a:chOff x="0" y="0"/>
            <a:chExt cx="812800" cy="699857"/>
          </a:xfrm>
        </p:grpSpPr>
        <p:sp>
          <p:nvSpPr>
            <p:cNvPr name="Freeform 67" id="67"/>
            <p:cNvSpPr/>
            <p:nvPr/>
          </p:nvSpPr>
          <p:spPr>
            <a:xfrm flipH="false" flipV="false" rot="0">
              <a:off x="0" y="0"/>
              <a:ext cx="812800" cy="699857"/>
            </a:xfrm>
            <a:custGeom>
              <a:avLst/>
              <a:gdLst/>
              <a:ahLst/>
              <a:cxnLst/>
              <a:rect r="r" b="b" t="t" l="l"/>
              <a:pathLst>
                <a:path h="699857" w="812800">
                  <a:moveTo>
                    <a:pt x="812800" y="349929"/>
                  </a:moveTo>
                  <a:lnTo>
                    <a:pt x="609600" y="699857"/>
                  </a:lnTo>
                  <a:lnTo>
                    <a:pt x="203200" y="699857"/>
                  </a:lnTo>
                  <a:lnTo>
                    <a:pt x="0" y="349929"/>
                  </a:lnTo>
                  <a:lnTo>
                    <a:pt x="203200" y="0"/>
                  </a:lnTo>
                  <a:lnTo>
                    <a:pt x="609600" y="0"/>
                  </a:lnTo>
                  <a:lnTo>
                    <a:pt x="812800" y="349929"/>
                  </a:lnTo>
                  <a:close/>
                </a:path>
              </a:pathLst>
            </a:custGeom>
            <a:solidFill>
              <a:srgbClr val="0D7377"/>
            </a:solidFill>
          </p:spPr>
        </p:sp>
        <p:sp>
          <p:nvSpPr>
            <p:cNvPr name="TextBox 68" id="68"/>
            <p:cNvSpPr txBox="true"/>
            <p:nvPr/>
          </p:nvSpPr>
          <p:spPr>
            <a:xfrm>
              <a:off x="114300" y="-38100"/>
              <a:ext cx="584200" cy="737957"/>
            </a:xfrm>
            <a:prstGeom prst="rect">
              <a:avLst/>
            </a:prstGeom>
          </p:spPr>
          <p:txBody>
            <a:bodyPr anchor="ctr" rtlCol="false" tIns="50800" lIns="50800" bIns="50800" rIns="50800"/>
            <a:lstStyle/>
            <a:p>
              <a:pPr algn="ctr">
                <a:lnSpc>
                  <a:spcPts val="2659"/>
                </a:lnSpc>
              </a:pPr>
              <a:r>
                <a:rPr lang="en-US" sz="1899">
                  <a:solidFill>
                    <a:srgbClr val="FFFFFF"/>
                  </a:solidFill>
                  <a:latin typeface="Open Sans Bold"/>
                </a:rPr>
                <a:t>H</a:t>
              </a:r>
            </a:p>
          </p:txBody>
        </p:sp>
      </p:grpSp>
      <p:sp>
        <p:nvSpPr>
          <p:cNvPr name="TextBox 69" id="69"/>
          <p:cNvSpPr txBox="true"/>
          <p:nvPr/>
        </p:nvSpPr>
        <p:spPr>
          <a:xfrm rot="0">
            <a:off x="12135882" y="8873132"/>
            <a:ext cx="2669154" cy="374650"/>
          </a:xfrm>
          <a:prstGeom prst="rect">
            <a:avLst/>
          </a:prstGeom>
        </p:spPr>
        <p:txBody>
          <a:bodyPr anchor="t" rtlCol="false" tIns="0" lIns="0" bIns="0" rIns="0">
            <a:spAutoFit/>
          </a:bodyPr>
          <a:lstStyle/>
          <a:p>
            <a:pPr>
              <a:lnSpc>
                <a:spcPts val="3049"/>
              </a:lnSpc>
            </a:pPr>
            <a:r>
              <a:rPr lang="en-US" sz="2499" spc="99">
                <a:solidFill>
                  <a:srgbClr val="FFFFFF"/>
                </a:solidFill>
                <a:latin typeface="Montserrat Bold"/>
              </a:rPr>
              <a:t>APP LUNCH</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CAE8F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922901" y="6296380"/>
          <a:ext cx="2700542" cy="1484786"/>
        </p:xfrm>
        <a:graphic>
          <a:graphicData uri="http://schemas.openxmlformats.org/drawingml/2006/table">
            <a:tbl>
              <a:tblPr/>
              <a:tblGrid>
                <a:gridCol w="900181"/>
                <a:gridCol w="900181"/>
                <a:gridCol w="900181"/>
              </a:tblGrid>
              <a:tr h="742393">
                <a:tc>
                  <a:txBody>
                    <a:bodyPr anchor="t" rtlCol="false"/>
                    <a:lstStyle/>
                    <a:p>
                      <a:pPr algn="ctr">
                        <a:lnSpc>
                          <a:spcPts val="2501"/>
                        </a:lnSpc>
                        <a:defRPr/>
                      </a:pPr>
                      <a:r>
                        <a:rPr lang="en-US" sz="1786">
                          <a:solidFill>
                            <a:srgbClr val="000000"/>
                          </a:solidFill>
                          <a:latin typeface="Open Sans Bold"/>
                        </a:rPr>
                        <a:t>E</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12</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15</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r>
              <a:tr h="742393">
                <a:tc>
                  <a:txBody>
                    <a:bodyPr anchor="t" rtlCol="false"/>
                    <a:lstStyle/>
                    <a:p>
                      <a:pPr algn="ctr">
                        <a:lnSpc>
                          <a:spcPts val="2501"/>
                        </a:lnSpc>
                        <a:defRPr/>
                      </a:pPr>
                      <a:r>
                        <a:rPr lang="en-US" sz="1786">
                          <a:solidFill>
                            <a:srgbClr val="000000"/>
                          </a:solidFill>
                          <a:latin typeface="Open Sans Bold"/>
                        </a:rPr>
                        <a:t>3</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12</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15</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r>
            </a:tbl>
          </a:graphicData>
        </a:graphic>
      </p:graphicFrame>
      <p:graphicFrame>
        <p:nvGraphicFramePr>
          <p:cNvPr name="Table 3" id="3"/>
          <p:cNvGraphicFramePr>
            <a:graphicFrameLocks noGrp="true"/>
          </p:cNvGraphicFramePr>
          <p:nvPr/>
        </p:nvGraphicFramePr>
        <p:xfrm>
          <a:off x="10950178" y="1653943"/>
          <a:ext cx="2291161" cy="1484786"/>
        </p:xfrm>
        <a:graphic>
          <a:graphicData uri="http://schemas.openxmlformats.org/drawingml/2006/table">
            <a:tbl>
              <a:tblPr/>
              <a:tblGrid>
                <a:gridCol w="695303"/>
                <a:gridCol w="774034"/>
                <a:gridCol w="821824"/>
              </a:tblGrid>
              <a:tr h="742393">
                <a:tc>
                  <a:txBody>
                    <a:bodyPr anchor="t" rtlCol="false"/>
                    <a:lstStyle/>
                    <a:p>
                      <a:pPr algn="ctr">
                        <a:lnSpc>
                          <a:spcPts val="2501"/>
                        </a:lnSpc>
                        <a:defRPr/>
                      </a:pPr>
                      <a:r>
                        <a:rPr lang="en-US" sz="1786">
                          <a:solidFill>
                            <a:srgbClr val="000000"/>
                          </a:solidFill>
                          <a:latin typeface="Open Sans Bold"/>
                        </a:rPr>
                        <a:t>F</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15</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17</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r>
              <a:tr h="742393">
                <a:tc>
                  <a:txBody>
                    <a:bodyPr anchor="t" rtlCol="false"/>
                    <a:lstStyle/>
                    <a:p>
                      <a:pPr algn="ctr">
                        <a:lnSpc>
                          <a:spcPts val="2501"/>
                        </a:lnSpc>
                        <a:defRPr/>
                      </a:pPr>
                      <a:r>
                        <a:rPr lang="en-US" sz="1786">
                          <a:solidFill>
                            <a:srgbClr val="000000"/>
                          </a:solidFill>
                          <a:latin typeface="Open Sans Bold"/>
                        </a:rPr>
                        <a:t>2</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15</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17</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r>
            </a:tbl>
          </a:graphicData>
        </a:graphic>
      </p:graphicFrame>
      <p:graphicFrame>
        <p:nvGraphicFramePr>
          <p:cNvPr name="Table 4" id="4"/>
          <p:cNvGraphicFramePr>
            <a:graphicFrameLocks noGrp="true"/>
          </p:cNvGraphicFramePr>
          <p:nvPr/>
        </p:nvGraphicFramePr>
        <p:xfrm>
          <a:off x="8475235" y="1653943"/>
          <a:ext cx="2190562" cy="1484786"/>
        </p:xfrm>
        <a:graphic>
          <a:graphicData uri="http://schemas.openxmlformats.org/drawingml/2006/table">
            <a:tbl>
              <a:tblPr/>
              <a:tblGrid>
                <a:gridCol w="695843"/>
                <a:gridCol w="695843"/>
                <a:gridCol w="798876"/>
              </a:tblGrid>
              <a:tr h="742393">
                <a:tc>
                  <a:txBody>
                    <a:bodyPr anchor="t" rtlCol="false"/>
                    <a:lstStyle/>
                    <a:p>
                      <a:pPr algn="ctr">
                        <a:lnSpc>
                          <a:spcPts val="2501"/>
                        </a:lnSpc>
                        <a:defRPr/>
                      </a:pPr>
                      <a:r>
                        <a:rPr lang="en-US" sz="1786">
                          <a:solidFill>
                            <a:srgbClr val="000000"/>
                          </a:solidFill>
                          <a:latin typeface="Open Sans Bold"/>
                        </a:rPr>
                        <a:t>D</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6</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12</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r>
              <a:tr h="742393">
                <a:tc>
                  <a:txBody>
                    <a:bodyPr anchor="t" rtlCol="false"/>
                    <a:lstStyle/>
                    <a:p>
                      <a:pPr algn="ctr">
                        <a:lnSpc>
                          <a:spcPts val="2501"/>
                        </a:lnSpc>
                        <a:defRPr/>
                      </a:pPr>
                      <a:r>
                        <a:rPr lang="en-US" sz="1786">
                          <a:solidFill>
                            <a:srgbClr val="000000"/>
                          </a:solidFill>
                          <a:latin typeface="Open Sans Bold"/>
                        </a:rPr>
                        <a:t>6</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6</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12</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r>
            </a:tbl>
          </a:graphicData>
        </a:graphic>
      </p:graphicFrame>
      <p:graphicFrame>
        <p:nvGraphicFramePr>
          <p:cNvPr name="Table 5" id="5"/>
          <p:cNvGraphicFramePr>
            <a:graphicFrameLocks noGrp="true"/>
          </p:cNvGraphicFramePr>
          <p:nvPr/>
        </p:nvGraphicFramePr>
        <p:xfrm>
          <a:off x="6000292" y="1653943"/>
          <a:ext cx="2194323" cy="1484786"/>
        </p:xfrm>
        <a:graphic>
          <a:graphicData uri="http://schemas.openxmlformats.org/drawingml/2006/table">
            <a:tbl>
              <a:tblPr/>
              <a:tblGrid>
                <a:gridCol w="695822"/>
                <a:gridCol w="774611"/>
                <a:gridCol w="723891"/>
              </a:tblGrid>
              <a:tr h="742393">
                <a:tc>
                  <a:txBody>
                    <a:bodyPr anchor="t" rtlCol="false"/>
                    <a:lstStyle/>
                    <a:p>
                      <a:pPr algn="ctr">
                        <a:lnSpc>
                          <a:spcPts val="2501"/>
                        </a:lnSpc>
                        <a:defRPr/>
                      </a:pPr>
                      <a:r>
                        <a:rPr lang="en-US" sz="1786">
                          <a:solidFill>
                            <a:srgbClr val="000000"/>
                          </a:solidFill>
                          <a:latin typeface="Open Sans Bold"/>
                        </a:rPr>
                        <a:t>B</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2</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4</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r>
              <a:tr h="742393">
                <a:tc>
                  <a:txBody>
                    <a:bodyPr anchor="t" rtlCol="false"/>
                    <a:lstStyle/>
                    <a:p>
                      <a:pPr algn="ctr">
                        <a:lnSpc>
                          <a:spcPts val="2501"/>
                        </a:lnSpc>
                        <a:defRPr/>
                      </a:pPr>
                      <a:r>
                        <a:rPr lang="en-US" sz="1786">
                          <a:solidFill>
                            <a:srgbClr val="000000"/>
                          </a:solidFill>
                          <a:latin typeface="Open Sans Bold"/>
                        </a:rPr>
                        <a:t>2</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4</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6</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r>
            </a:tbl>
          </a:graphicData>
        </a:graphic>
      </p:graphicFrame>
      <p:graphicFrame>
        <p:nvGraphicFramePr>
          <p:cNvPr name="Table 6" id="6"/>
          <p:cNvGraphicFramePr>
            <a:graphicFrameLocks noGrp="true"/>
          </p:cNvGraphicFramePr>
          <p:nvPr/>
        </p:nvGraphicFramePr>
        <p:xfrm>
          <a:off x="12638698" y="5472347"/>
          <a:ext cx="2318845" cy="1484786"/>
        </p:xfrm>
        <a:graphic>
          <a:graphicData uri="http://schemas.openxmlformats.org/drawingml/2006/table">
            <a:tbl>
              <a:tblPr/>
              <a:tblGrid>
                <a:gridCol w="795173"/>
                <a:gridCol w="745168"/>
                <a:gridCol w="778504"/>
              </a:tblGrid>
              <a:tr h="742393">
                <a:tc>
                  <a:txBody>
                    <a:bodyPr anchor="t" rtlCol="false"/>
                    <a:lstStyle/>
                    <a:p>
                      <a:pPr algn="ctr">
                        <a:lnSpc>
                          <a:spcPts val="2501"/>
                        </a:lnSpc>
                        <a:defRPr/>
                      </a:pPr>
                      <a:r>
                        <a:rPr lang="en-US" sz="1786">
                          <a:solidFill>
                            <a:srgbClr val="000000"/>
                          </a:solidFill>
                          <a:latin typeface="Open Sans Bold"/>
                        </a:rPr>
                        <a:t>G</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17</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18</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r>
              <a:tr h="742393">
                <a:tc>
                  <a:txBody>
                    <a:bodyPr anchor="t" rtlCol="false"/>
                    <a:lstStyle/>
                    <a:p>
                      <a:pPr algn="ctr">
                        <a:lnSpc>
                          <a:spcPts val="2501"/>
                        </a:lnSpc>
                        <a:defRPr/>
                      </a:pPr>
                      <a:r>
                        <a:rPr lang="en-US" sz="1786">
                          <a:solidFill>
                            <a:srgbClr val="000000"/>
                          </a:solidFill>
                          <a:latin typeface="Open Sans Bold"/>
                        </a:rPr>
                        <a:t>1</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17</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18</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r>
            </a:tbl>
          </a:graphicData>
        </a:graphic>
      </p:graphicFrame>
      <p:graphicFrame>
        <p:nvGraphicFramePr>
          <p:cNvPr name="Table 7" id="7"/>
          <p:cNvGraphicFramePr>
            <a:graphicFrameLocks noGrp="true"/>
          </p:cNvGraphicFramePr>
          <p:nvPr/>
        </p:nvGraphicFramePr>
        <p:xfrm>
          <a:off x="3662605" y="5699242"/>
          <a:ext cx="2089317" cy="1484786"/>
        </p:xfrm>
        <a:graphic>
          <a:graphicData uri="http://schemas.openxmlformats.org/drawingml/2006/table">
            <a:tbl>
              <a:tblPr/>
              <a:tblGrid>
                <a:gridCol w="696439"/>
                <a:gridCol w="696439"/>
                <a:gridCol w="696439"/>
              </a:tblGrid>
              <a:tr h="742393">
                <a:tc>
                  <a:txBody>
                    <a:bodyPr anchor="t" rtlCol="false"/>
                    <a:lstStyle/>
                    <a:p>
                      <a:pPr algn="ctr">
                        <a:lnSpc>
                          <a:spcPts val="2501"/>
                        </a:lnSpc>
                        <a:defRPr/>
                      </a:pPr>
                      <a:r>
                        <a:rPr lang="en-US" sz="1786">
                          <a:solidFill>
                            <a:srgbClr val="000000"/>
                          </a:solidFill>
                          <a:latin typeface="Open Sans Bold"/>
                        </a:rPr>
                        <a:t>A</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0</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2</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r>
              <a:tr h="742393">
                <a:tc>
                  <a:txBody>
                    <a:bodyPr anchor="t" rtlCol="false"/>
                    <a:lstStyle/>
                    <a:p>
                      <a:pPr algn="ctr">
                        <a:lnSpc>
                          <a:spcPts val="2501"/>
                        </a:lnSpc>
                        <a:defRPr/>
                      </a:pPr>
                      <a:r>
                        <a:rPr lang="en-US" sz="1786">
                          <a:solidFill>
                            <a:srgbClr val="000000"/>
                          </a:solidFill>
                          <a:latin typeface="Open Sans Bold"/>
                        </a:rPr>
                        <a:t>2</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0</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2</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r>
            </a:tbl>
          </a:graphicData>
        </a:graphic>
      </p:graphicFrame>
      <p:graphicFrame>
        <p:nvGraphicFramePr>
          <p:cNvPr name="Table 8" id="8"/>
          <p:cNvGraphicFramePr>
            <a:graphicFrameLocks noGrp="true"/>
          </p:cNvGraphicFramePr>
          <p:nvPr/>
        </p:nvGraphicFramePr>
        <p:xfrm>
          <a:off x="6122329" y="7054178"/>
          <a:ext cx="2089317" cy="1484786"/>
        </p:xfrm>
        <a:graphic>
          <a:graphicData uri="http://schemas.openxmlformats.org/drawingml/2006/table">
            <a:tbl>
              <a:tblPr/>
              <a:tblGrid>
                <a:gridCol w="696439"/>
                <a:gridCol w="696439"/>
                <a:gridCol w="696439"/>
              </a:tblGrid>
              <a:tr h="742393">
                <a:tc>
                  <a:txBody>
                    <a:bodyPr anchor="t" rtlCol="false"/>
                    <a:lstStyle/>
                    <a:p>
                      <a:pPr algn="ctr">
                        <a:lnSpc>
                          <a:spcPts val="2501"/>
                        </a:lnSpc>
                        <a:defRPr/>
                      </a:pPr>
                      <a:r>
                        <a:rPr lang="en-US" sz="1786">
                          <a:solidFill>
                            <a:srgbClr val="000000"/>
                          </a:solidFill>
                          <a:latin typeface="Open Sans Bold"/>
                        </a:rPr>
                        <a:t>C</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2</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6</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r>
              <a:tr h="742393">
                <a:tc>
                  <a:txBody>
                    <a:bodyPr anchor="t" rtlCol="false"/>
                    <a:lstStyle/>
                    <a:p>
                      <a:pPr algn="ctr">
                        <a:lnSpc>
                          <a:spcPts val="2501"/>
                        </a:lnSpc>
                        <a:defRPr/>
                      </a:pPr>
                      <a:r>
                        <a:rPr lang="en-US" sz="1786">
                          <a:solidFill>
                            <a:srgbClr val="000000"/>
                          </a:solidFill>
                          <a:latin typeface="Open Sans Bold"/>
                        </a:rPr>
                        <a:t>4</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2</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c>
                  <a:txBody>
                    <a:bodyPr anchor="t" rtlCol="false"/>
                    <a:lstStyle/>
                    <a:p>
                      <a:pPr algn="ctr">
                        <a:lnSpc>
                          <a:spcPts val="2501"/>
                        </a:lnSpc>
                        <a:defRPr/>
                      </a:pPr>
                      <a:r>
                        <a:rPr lang="en-US" sz="1786">
                          <a:solidFill>
                            <a:srgbClr val="000000"/>
                          </a:solidFill>
                          <a:latin typeface="Open Sans Bold"/>
                        </a:rPr>
                        <a:t>6</a:t>
                      </a:r>
                      <a:endParaRPr lang="en-US" sz="1100"/>
                    </a:p>
                  </a:txBody>
                  <a:tcPr marL="179147" marR="179147" marT="179147" marB="179147" anchor="ctr">
                    <a:lnL cmpd="sng" algn="ctr" cap="flat" w="33694">
                      <a:solidFill>
                        <a:srgbClr val="000000"/>
                      </a:solidFill>
                      <a:prstDash val="solid"/>
                      <a:round/>
                      <a:headEnd type="none" w="med" len="med"/>
                      <a:tailEnd type="none" w="med" len="med"/>
                    </a:lnL>
                    <a:lnR cmpd="sng" algn="ctr" cap="flat" w="33694">
                      <a:solidFill>
                        <a:srgbClr val="000000"/>
                      </a:solidFill>
                      <a:prstDash val="solid"/>
                      <a:round/>
                      <a:headEnd type="none" w="med" len="med"/>
                      <a:tailEnd type="none" w="med" len="med"/>
                    </a:lnR>
                    <a:lnT cmpd="sng" algn="ctr" cap="flat" w="33694">
                      <a:solidFill>
                        <a:srgbClr val="000000"/>
                      </a:solidFill>
                      <a:prstDash val="solid"/>
                      <a:round/>
                      <a:headEnd type="none" w="med" len="med"/>
                      <a:tailEnd type="none" w="med" len="med"/>
                    </a:lnT>
                    <a:lnB cmpd="sng" algn="ctr" cap="flat" w="33694">
                      <a:solidFill>
                        <a:srgbClr val="000000"/>
                      </a:solidFill>
                      <a:prstDash val="solid"/>
                      <a:round/>
                      <a:headEnd type="none" w="med" len="med"/>
                      <a:tailEnd type="none" w="med" len="med"/>
                    </a:lnB>
                  </a:tcPr>
                </a:tc>
              </a:tr>
            </a:tbl>
          </a:graphicData>
        </a:graphic>
      </p:graphicFrame>
      <p:grpSp>
        <p:nvGrpSpPr>
          <p:cNvPr name="Group 9" id="9"/>
          <p:cNvGrpSpPr/>
          <p:nvPr/>
        </p:nvGrpSpPr>
        <p:grpSpPr>
          <a:xfrm rot="0">
            <a:off x="4838285" y="4683578"/>
            <a:ext cx="891752" cy="789961"/>
            <a:chOff x="0" y="0"/>
            <a:chExt cx="917533" cy="812800"/>
          </a:xfrm>
        </p:grpSpPr>
        <p:sp>
          <p:nvSpPr>
            <p:cNvPr name="Freeform 10" id="10"/>
            <p:cNvSpPr/>
            <p:nvPr/>
          </p:nvSpPr>
          <p:spPr>
            <a:xfrm flipH="false" flipV="false" rot="0">
              <a:off x="0" y="0"/>
              <a:ext cx="917533" cy="812800"/>
            </a:xfrm>
            <a:custGeom>
              <a:avLst/>
              <a:gdLst/>
              <a:ahLst/>
              <a:cxnLst/>
              <a:rect r="r" b="b" t="t" l="l"/>
              <a:pathLst>
                <a:path h="812800" w="917533">
                  <a:moveTo>
                    <a:pt x="458767" y="0"/>
                  </a:moveTo>
                  <a:cubicBezTo>
                    <a:pt x="205397" y="0"/>
                    <a:pt x="0" y="181951"/>
                    <a:pt x="0" y="406400"/>
                  </a:cubicBezTo>
                  <a:cubicBezTo>
                    <a:pt x="0" y="630849"/>
                    <a:pt x="205397" y="812800"/>
                    <a:pt x="458767" y="812800"/>
                  </a:cubicBezTo>
                  <a:cubicBezTo>
                    <a:pt x="712136" y="812800"/>
                    <a:pt x="917533" y="630849"/>
                    <a:pt x="917533" y="406400"/>
                  </a:cubicBezTo>
                  <a:cubicBezTo>
                    <a:pt x="917533" y="181951"/>
                    <a:pt x="712136" y="0"/>
                    <a:pt x="458767" y="0"/>
                  </a:cubicBezTo>
                  <a:close/>
                </a:path>
              </a:pathLst>
            </a:custGeom>
            <a:solidFill>
              <a:srgbClr val="EF1010"/>
            </a:solidFill>
          </p:spPr>
        </p:sp>
        <p:sp>
          <p:nvSpPr>
            <p:cNvPr name="TextBox 11" id="11"/>
            <p:cNvSpPr txBox="true"/>
            <p:nvPr/>
          </p:nvSpPr>
          <p:spPr>
            <a:xfrm>
              <a:off x="86019" y="47625"/>
              <a:ext cx="745496" cy="688975"/>
            </a:xfrm>
            <a:prstGeom prst="rect">
              <a:avLst/>
            </a:prstGeom>
          </p:spPr>
          <p:txBody>
            <a:bodyPr anchor="ctr" rtlCol="false" tIns="50800" lIns="50800" bIns="50800" rIns="50800"/>
            <a:lstStyle/>
            <a:p>
              <a:pPr algn="ctr">
                <a:lnSpc>
                  <a:spcPts val="2859"/>
                </a:lnSpc>
              </a:pPr>
              <a:r>
                <a:rPr lang="en-US" sz="2199">
                  <a:solidFill>
                    <a:srgbClr val="FFFFFF"/>
                  </a:solidFill>
                  <a:latin typeface="HK Grotesk Medium"/>
                </a:rPr>
                <a:t>A</a:t>
              </a:r>
            </a:p>
          </p:txBody>
        </p:sp>
      </p:grpSp>
      <p:sp>
        <p:nvSpPr>
          <p:cNvPr name="TextBox 12" id="12"/>
          <p:cNvSpPr txBox="true"/>
          <p:nvPr/>
        </p:nvSpPr>
        <p:spPr>
          <a:xfrm rot="0">
            <a:off x="479189" y="44685"/>
            <a:ext cx="17329622" cy="1133008"/>
          </a:xfrm>
          <a:prstGeom prst="rect">
            <a:avLst/>
          </a:prstGeom>
        </p:spPr>
        <p:txBody>
          <a:bodyPr anchor="t" rtlCol="false" tIns="0" lIns="0" bIns="0" rIns="0">
            <a:spAutoFit/>
          </a:bodyPr>
          <a:lstStyle/>
          <a:p>
            <a:pPr>
              <a:lnSpc>
                <a:spcPts val="9221"/>
              </a:lnSpc>
            </a:pPr>
            <a:r>
              <a:rPr lang="en-US" sz="6682" spc="-133">
                <a:solidFill>
                  <a:srgbClr val="365B6D"/>
                </a:solidFill>
                <a:latin typeface="Archivo Black"/>
              </a:rPr>
              <a:t>CRITICAL PATH METHODOLOGY(AON)</a:t>
            </a:r>
          </a:p>
        </p:txBody>
      </p:sp>
      <p:grpSp>
        <p:nvGrpSpPr>
          <p:cNvPr name="Group 13" id="13"/>
          <p:cNvGrpSpPr/>
          <p:nvPr/>
        </p:nvGrpSpPr>
        <p:grpSpPr>
          <a:xfrm rot="0">
            <a:off x="9241217" y="3312246"/>
            <a:ext cx="891752" cy="789961"/>
            <a:chOff x="0" y="0"/>
            <a:chExt cx="917533" cy="812800"/>
          </a:xfrm>
        </p:grpSpPr>
        <p:sp>
          <p:nvSpPr>
            <p:cNvPr name="Freeform 14" id="14"/>
            <p:cNvSpPr/>
            <p:nvPr/>
          </p:nvSpPr>
          <p:spPr>
            <a:xfrm flipH="false" flipV="false" rot="0">
              <a:off x="0" y="0"/>
              <a:ext cx="917533" cy="812800"/>
            </a:xfrm>
            <a:custGeom>
              <a:avLst/>
              <a:gdLst/>
              <a:ahLst/>
              <a:cxnLst/>
              <a:rect r="r" b="b" t="t" l="l"/>
              <a:pathLst>
                <a:path h="812800" w="917533">
                  <a:moveTo>
                    <a:pt x="458767" y="0"/>
                  </a:moveTo>
                  <a:cubicBezTo>
                    <a:pt x="205397" y="0"/>
                    <a:pt x="0" y="181951"/>
                    <a:pt x="0" y="406400"/>
                  </a:cubicBezTo>
                  <a:cubicBezTo>
                    <a:pt x="0" y="630849"/>
                    <a:pt x="205397" y="812800"/>
                    <a:pt x="458767" y="812800"/>
                  </a:cubicBezTo>
                  <a:cubicBezTo>
                    <a:pt x="712136" y="812800"/>
                    <a:pt x="917533" y="630849"/>
                    <a:pt x="917533" y="406400"/>
                  </a:cubicBezTo>
                  <a:cubicBezTo>
                    <a:pt x="917533" y="181951"/>
                    <a:pt x="712136" y="0"/>
                    <a:pt x="458767" y="0"/>
                  </a:cubicBezTo>
                  <a:close/>
                </a:path>
              </a:pathLst>
            </a:custGeom>
            <a:solidFill>
              <a:srgbClr val="EF1010"/>
            </a:solidFill>
          </p:spPr>
        </p:sp>
        <p:sp>
          <p:nvSpPr>
            <p:cNvPr name="TextBox 15" id="15"/>
            <p:cNvSpPr txBox="true"/>
            <p:nvPr/>
          </p:nvSpPr>
          <p:spPr>
            <a:xfrm>
              <a:off x="86019" y="47625"/>
              <a:ext cx="745496" cy="688975"/>
            </a:xfrm>
            <a:prstGeom prst="rect">
              <a:avLst/>
            </a:prstGeom>
          </p:spPr>
          <p:txBody>
            <a:bodyPr anchor="ctr" rtlCol="false" tIns="50800" lIns="50800" bIns="50800" rIns="50800"/>
            <a:lstStyle/>
            <a:p>
              <a:pPr algn="ctr">
                <a:lnSpc>
                  <a:spcPts val="2859"/>
                </a:lnSpc>
              </a:pPr>
              <a:r>
                <a:rPr lang="en-US" sz="2199">
                  <a:solidFill>
                    <a:srgbClr val="FFFFFF"/>
                  </a:solidFill>
                  <a:latin typeface="HK Grotesk Medium"/>
                </a:rPr>
                <a:t>D</a:t>
              </a:r>
            </a:p>
          </p:txBody>
        </p:sp>
      </p:grpSp>
      <p:grpSp>
        <p:nvGrpSpPr>
          <p:cNvPr name="Group 16" id="16"/>
          <p:cNvGrpSpPr/>
          <p:nvPr/>
        </p:nvGrpSpPr>
        <p:grpSpPr>
          <a:xfrm rot="0">
            <a:off x="9912865" y="5456405"/>
            <a:ext cx="891752" cy="789961"/>
            <a:chOff x="0" y="0"/>
            <a:chExt cx="917533" cy="812800"/>
          </a:xfrm>
        </p:grpSpPr>
        <p:sp>
          <p:nvSpPr>
            <p:cNvPr name="Freeform 17" id="17"/>
            <p:cNvSpPr/>
            <p:nvPr/>
          </p:nvSpPr>
          <p:spPr>
            <a:xfrm flipH="false" flipV="false" rot="0">
              <a:off x="0" y="0"/>
              <a:ext cx="917533" cy="812800"/>
            </a:xfrm>
            <a:custGeom>
              <a:avLst/>
              <a:gdLst/>
              <a:ahLst/>
              <a:cxnLst/>
              <a:rect r="r" b="b" t="t" l="l"/>
              <a:pathLst>
                <a:path h="812800" w="917533">
                  <a:moveTo>
                    <a:pt x="458767" y="0"/>
                  </a:moveTo>
                  <a:cubicBezTo>
                    <a:pt x="205397" y="0"/>
                    <a:pt x="0" y="181951"/>
                    <a:pt x="0" y="406400"/>
                  </a:cubicBezTo>
                  <a:cubicBezTo>
                    <a:pt x="0" y="630849"/>
                    <a:pt x="205397" y="812800"/>
                    <a:pt x="458767" y="812800"/>
                  </a:cubicBezTo>
                  <a:cubicBezTo>
                    <a:pt x="712136" y="812800"/>
                    <a:pt x="917533" y="630849"/>
                    <a:pt x="917533" y="406400"/>
                  </a:cubicBezTo>
                  <a:cubicBezTo>
                    <a:pt x="917533" y="181951"/>
                    <a:pt x="712136" y="0"/>
                    <a:pt x="458767" y="0"/>
                  </a:cubicBezTo>
                  <a:close/>
                </a:path>
              </a:pathLst>
            </a:custGeom>
            <a:solidFill>
              <a:srgbClr val="EF1010"/>
            </a:solidFill>
          </p:spPr>
        </p:sp>
        <p:sp>
          <p:nvSpPr>
            <p:cNvPr name="TextBox 18" id="18"/>
            <p:cNvSpPr txBox="true"/>
            <p:nvPr/>
          </p:nvSpPr>
          <p:spPr>
            <a:xfrm>
              <a:off x="86019" y="47625"/>
              <a:ext cx="745496" cy="688975"/>
            </a:xfrm>
            <a:prstGeom prst="rect">
              <a:avLst/>
            </a:prstGeom>
          </p:spPr>
          <p:txBody>
            <a:bodyPr anchor="ctr" rtlCol="false" tIns="50800" lIns="50800" bIns="50800" rIns="50800"/>
            <a:lstStyle/>
            <a:p>
              <a:pPr algn="ctr">
                <a:lnSpc>
                  <a:spcPts val="2859"/>
                </a:lnSpc>
              </a:pPr>
              <a:r>
                <a:rPr lang="en-US" sz="2199">
                  <a:solidFill>
                    <a:srgbClr val="FFFFFF"/>
                  </a:solidFill>
                  <a:latin typeface="HK Grotesk Medium"/>
                </a:rPr>
                <a:t>E</a:t>
              </a:r>
            </a:p>
          </p:txBody>
        </p:sp>
      </p:grpSp>
      <p:grpSp>
        <p:nvGrpSpPr>
          <p:cNvPr name="Group 19" id="19"/>
          <p:cNvGrpSpPr/>
          <p:nvPr/>
        </p:nvGrpSpPr>
        <p:grpSpPr>
          <a:xfrm rot="0">
            <a:off x="13412911" y="4630614"/>
            <a:ext cx="891752" cy="789961"/>
            <a:chOff x="0" y="0"/>
            <a:chExt cx="917533" cy="812800"/>
          </a:xfrm>
        </p:grpSpPr>
        <p:sp>
          <p:nvSpPr>
            <p:cNvPr name="Freeform 20" id="20"/>
            <p:cNvSpPr/>
            <p:nvPr/>
          </p:nvSpPr>
          <p:spPr>
            <a:xfrm flipH="false" flipV="false" rot="0">
              <a:off x="0" y="0"/>
              <a:ext cx="917533" cy="812800"/>
            </a:xfrm>
            <a:custGeom>
              <a:avLst/>
              <a:gdLst/>
              <a:ahLst/>
              <a:cxnLst/>
              <a:rect r="r" b="b" t="t" l="l"/>
              <a:pathLst>
                <a:path h="812800" w="917533">
                  <a:moveTo>
                    <a:pt x="458767" y="0"/>
                  </a:moveTo>
                  <a:cubicBezTo>
                    <a:pt x="205397" y="0"/>
                    <a:pt x="0" y="181951"/>
                    <a:pt x="0" y="406400"/>
                  </a:cubicBezTo>
                  <a:cubicBezTo>
                    <a:pt x="0" y="630849"/>
                    <a:pt x="205397" y="812800"/>
                    <a:pt x="458767" y="812800"/>
                  </a:cubicBezTo>
                  <a:cubicBezTo>
                    <a:pt x="712136" y="812800"/>
                    <a:pt x="917533" y="630849"/>
                    <a:pt x="917533" y="406400"/>
                  </a:cubicBezTo>
                  <a:cubicBezTo>
                    <a:pt x="917533" y="181951"/>
                    <a:pt x="712136" y="0"/>
                    <a:pt x="458767" y="0"/>
                  </a:cubicBezTo>
                  <a:close/>
                </a:path>
              </a:pathLst>
            </a:custGeom>
            <a:solidFill>
              <a:srgbClr val="EF1010"/>
            </a:solidFill>
          </p:spPr>
        </p:sp>
        <p:sp>
          <p:nvSpPr>
            <p:cNvPr name="TextBox 21" id="21"/>
            <p:cNvSpPr txBox="true"/>
            <p:nvPr/>
          </p:nvSpPr>
          <p:spPr>
            <a:xfrm>
              <a:off x="86019" y="47625"/>
              <a:ext cx="745496" cy="688975"/>
            </a:xfrm>
            <a:prstGeom prst="rect">
              <a:avLst/>
            </a:prstGeom>
          </p:spPr>
          <p:txBody>
            <a:bodyPr anchor="ctr" rtlCol="false" tIns="50800" lIns="50800" bIns="50800" rIns="50800"/>
            <a:lstStyle/>
            <a:p>
              <a:pPr algn="ctr">
                <a:lnSpc>
                  <a:spcPts val="2859"/>
                </a:lnSpc>
              </a:pPr>
              <a:r>
                <a:rPr lang="en-US" sz="2199">
                  <a:solidFill>
                    <a:srgbClr val="FFFFFF"/>
                  </a:solidFill>
                  <a:latin typeface="HK Grotesk Medium"/>
                </a:rPr>
                <a:t>G</a:t>
              </a:r>
            </a:p>
          </p:txBody>
        </p:sp>
      </p:grpSp>
      <p:grpSp>
        <p:nvGrpSpPr>
          <p:cNvPr name="Group 22" id="22"/>
          <p:cNvGrpSpPr/>
          <p:nvPr/>
        </p:nvGrpSpPr>
        <p:grpSpPr>
          <a:xfrm rot="0">
            <a:off x="6665277" y="3312246"/>
            <a:ext cx="891752" cy="789961"/>
            <a:chOff x="0" y="0"/>
            <a:chExt cx="917533" cy="812800"/>
          </a:xfrm>
        </p:grpSpPr>
        <p:sp>
          <p:nvSpPr>
            <p:cNvPr name="Freeform 23" id="23"/>
            <p:cNvSpPr/>
            <p:nvPr/>
          </p:nvSpPr>
          <p:spPr>
            <a:xfrm flipH="false" flipV="false" rot="0">
              <a:off x="0" y="0"/>
              <a:ext cx="917533" cy="812800"/>
            </a:xfrm>
            <a:custGeom>
              <a:avLst/>
              <a:gdLst/>
              <a:ahLst/>
              <a:cxnLst/>
              <a:rect r="r" b="b" t="t" l="l"/>
              <a:pathLst>
                <a:path h="812800" w="917533">
                  <a:moveTo>
                    <a:pt x="458767" y="0"/>
                  </a:moveTo>
                  <a:cubicBezTo>
                    <a:pt x="205397" y="0"/>
                    <a:pt x="0" y="181951"/>
                    <a:pt x="0" y="406400"/>
                  </a:cubicBezTo>
                  <a:cubicBezTo>
                    <a:pt x="0" y="630849"/>
                    <a:pt x="205397" y="812800"/>
                    <a:pt x="458767" y="812800"/>
                  </a:cubicBezTo>
                  <a:cubicBezTo>
                    <a:pt x="712136" y="812800"/>
                    <a:pt x="917533" y="630849"/>
                    <a:pt x="917533" y="406400"/>
                  </a:cubicBezTo>
                  <a:cubicBezTo>
                    <a:pt x="917533" y="181951"/>
                    <a:pt x="712136" y="0"/>
                    <a:pt x="458767" y="0"/>
                  </a:cubicBezTo>
                  <a:close/>
                </a:path>
              </a:pathLst>
            </a:custGeom>
            <a:solidFill>
              <a:srgbClr val="050A30"/>
            </a:solidFill>
          </p:spPr>
        </p:sp>
        <p:sp>
          <p:nvSpPr>
            <p:cNvPr name="TextBox 24" id="24"/>
            <p:cNvSpPr txBox="true"/>
            <p:nvPr/>
          </p:nvSpPr>
          <p:spPr>
            <a:xfrm>
              <a:off x="86019" y="47625"/>
              <a:ext cx="745496" cy="688975"/>
            </a:xfrm>
            <a:prstGeom prst="rect">
              <a:avLst/>
            </a:prstGeom>
          </p:spPr>
          <p:txBody>
            <a:bodyPr anchor="ctr" rtlCol="false" tIns="50800" lIns="50800" bIns="50800" rIns="50800"/>
            <a:lstStyle/>
            <a:p>
              <a:pPr algn="ctr">
                <a:lnSpc>
                  <a:spcPts val="2859"/>
                </a:lnSpc>
              </a:pPr>
              <a:r>
                <a:rPr lang="en-US" sz="2199">
                  <a:solidFill>
                    <a:srgbClr val="FFFFFF"/>
                  </a:solidFill>
                  <a:latin typeface="HK Grotesk Medium"/>
                </a:rPr>
                <a:t>B</a:t>
              </a:r>
            </a:p>
          </p:txBody>
        </p:sp>
      </p:grpSp>
      <p:grpSp>
        <p:nvGrpSpPr>
          <p:cNvPr name="Group 25" id="25"/>
          <p:cNvGrpSpPr/>
          <p:nvPr/>
        </p:nvGrpSpPr>
        <p:grpSpPr>
          <a:xfrm rot="0">
            <a:off x="11615163" y="3312246"/>
            <a:ext cx="891752" cy="789961"/>
            <a:chOff x="0" y="0"/>
            <a:chExt cx="917533" cy="812800"/>
          </a:xfrm>
        </p:grpSpPr>
        <p:sp>
          <p:nvSpPr>
            <p:cNvPr name="Freeform 26" id="26"/>
            <p:cNvSpPr/>
            <p:nvPr/>
          </p:nvSpPr>
          <p:spPr>
            <a:xfrm flipH="false" flipV="false" rot="0">
              <a:off x="0" y="0"/>
              <a:ext cx="917533" cy="812800"/>
            </a:xfrm>
            <a:custGeom>
              <a:avLst/>
              <a:gdLst/>
              <a:ahLst/>
              <a:cxnLst/>
              <a:rect r="r" b="b" t="t" l="l"/>
              <a:pathLst>
                <a:path h="812800" w="917533">
                  <a:moveTo>
                    <a:pt x="458767" y="0"/>
                  </a:moveTo>
                  <a:cubicBezTo>
                    <a:pt x="205397" y="0"/>
                    <a:pt x="0" y="181951"/>
                    <a:pt x="0" y="406400"/>
                  </a:cubicBezTo>
                  <a:cubicBezTo>
                    <a:pt x="0" y="630849"/>
                    <a:pt x="205397" y="812800"/>
                    <a:pt x="458767" y="812800"/>
                  </a:cubicBezTo>
                  <a:cubicBezTo>
                    <a:pt x="712136" y="812800"/>
                    <a:pt x="917533" y="630849"/>
                    <a:pt x="917533" y="406400"/>
                  </a:cubicBezTo>
                  <a:cubicBezTo>
                    <a:pt x="917533" y="181951"/>
                    <a:pt x="712136" y="0"/>
                    <a:pt x="458767" y="0"/>
                  </a:cubicBezTo>
                  <a:close/>
                </a:path>
              </a:pathLst>
            </a:custGeom>
            <a:solidFill>
              <a:srgbClr val="EF1010"/>
            </a:solidFill>
          </p:spPr>
        </p:sp>
        <p:sp>
          <p:nvSpPr>
            <p:cNvPr name="TextBox 27" id="27"/>
            <p:cNvSpPr txBox="true"/>
            <p:nvPr/>
          </p:nvSpPr>
          <p:spPr>
            <a:xfrm>
              <a:off x="86019" y="47625"/>
              <a:ext cx="745496" cy="688975"/>
            </a:xfrm>
            <a:prstGeom prst="rect">
              <a:avLst/>
            </a:prstGeom>
          </p:spPr>
          <p:txBody>
            <a:bodyPr anchor="ctr" rtlCol="false" tIns="50800" lIns="50800" bIns="50800" rIns="50800"/>
            <a:lstStyle/>
            <a:p>
              <a:pPr algn="ctr">
                <a:lnSpc>
                  <a:spcPts val="2859"/>
                </a:lnSpc>
              </a:pPr>
              <a:r>
                <a:rPr lang="en-US" sz="2199">
                  <a:solidFill>
                    <a:srgbClr val="FFFFFF"/>
                  </a:solidFill>
                  <a:latin typeface="HK Grotesk Medium"/>
                </a:rPr>
                <a:t>F</a:t>
              </a:r>
            </a:p>
          </p:txBody>
        </p:sp>
      </p:grpSp>
      <p:grpSp>
        <p:nvGrpSpPr>
          <p:cNvPr name="Group 28" id="28"/>
          <p:cNvGrpSpPr/>
          <p:nvPr/>
        </p:nvGrpSpPr>
        <p:grpSpPr>
          <a:xfrm rot="0">
            <a:off x="6665277" y="6184793"/>
            <a:ext cx="891752" cy="789961"/>
            <a:chOff x="0" y="0"/>
            <a:chExt cx="917533" cy="812800"/>
          </a:xfrm>
        </p:grpSpPr>
        <p:sp>
          <p:nvSpPr>
            <p:cNvPr name="Freeform 29" id="29"/>
            <p:cNvSpPr/>
            <p:nvPr/>
          </p:nvSpPr>
          <p:spPr>
            <a:xfrm flipH="false" flipV="false" rot="0">
              <a:off x="0" y="0"/>
              <a:ext cx="917533" cy="812800"/>
            </a:xfrm>
            <a:custGeom>
              <a:avLst/>
              <a:gdLst/>
              <a:ahLst/>
              <a:cxnLst/>
              <a:rect r="r" b="b" t="t" l="l"/>
              <a:pathLst>
                <a:path h="812800" w="917533">
                  <a:moveTo>
                    <a:pt x="458767" y="0"/>
                  </a:moveTo>
                  <a:cubicBezTo>
                    <a:pt x="205397" y="0"/>
                    <a:pt x="0" y="181951"/>
                    <a:pt x="0" y="406400"/>
                  </a:cubicBezTo>
                  <a:cubicBezTo>
                    <a:pt x="0" y="630849"/>
                    <a:pt x="205397" y="812800"/>
                    <a:pt x="458767" y="812800"/>
                  </a:cubicBezTo>
                  <a:cubicBezTo>
                    <a:pt x="712136" y="812800"/>
                    <a:pt x="917533" y="630849"/>
                    <a:pt x="917533" y="406400"/>
                  </a:cubicBezTo>
                  <a:cubicBezTo>
                    <a:pt x="917533" y="181951"/>
                    <a:pt x="712136" y="0"/>
                    <a:pt x="458767" y="0"/>
                  </a:cubicBezTo>
                  <a:close/>
                </a:path>
              </a:pathLst>
            </a:custGeom>
            <a:solidFill>
              <a:srgbClr val="EF1010"/>
            </a:solidFill>
          </p:spPr>
        </p:sp>
        <p:sp>
          <p:nvSpPr>
            <p:cNvPr name="TextBox 30" id="30"/>
            <p:cNvSpPr txBox="true"/>
            <p:nvPr/>
          </p:nvSpPr>
          <p:spPr>
            <a:xfrm>
              <a:off x="86019" y="47625"/>
              <a:ext cx="745496" cy="688975"/>
            </a:xfrm>
            <a:prstGeom prst="rect">
              <a:avLst/>
            </a:prstGeom>
          </p:spPr>
          <p:txBody>
            <a:bodyPr anchor="ctr" rtlCol="false" tIns="50800" lIns="50800" bIns="50800" rIns="50800"/>
            <a:lstStyle/>
            <a:p>
              <a:pPr algn="ctr">
                <a:lnSpc>
                  <a:spcPts val="2859"/>
                </a:lnSpc>
              </a:pPr>
              <a:r>
                <a:rPr lang="en-US" sz="2199">
                  <a:solidFill>
                    <a:srgbClr val="FFFFFF"/>
                  </a:solidFill>
                  <a:latin typeface="HK Grotesk Medium"/>
                </a:rPr>
                <a:t>C</a:t>
              </a:r>
            </a:p>
          </p:txBody>
        </p:sp>
      </p:grpSp>
      <p:sp>
        <p:nvSpPr>
          <p:cNvPr name="AutoShape 31" id="31"/>
          <p:cNvSpPr/>
          <p:nvPr/>
        </p:nvSpPr>
        <p:spPr>
          <a:xfrm>
            <a:off x="3183507" y="5096473"/>
            <a:ext cx="1654777" cy="0"/>
          </a:xfrm>
          <a:prstGeom prst="line">
            <a:avLst/>
          </a:prstGeom>
          <a:ln cap="flat" w="38100">
            <a:solidFill>
              <a:srgbClr val="000000"/>
            </a:solidFill>
            <a:prstDash val="solid"/>
            <a:headEnd type="none" len="sm" w="sm"/>
            <a:tailEnd type="arrow" len="sm" w="med"/>
          </a:ln>
        </p:spPr>
      </p:sp>
      <p:sp>
        <p:nvSpPr>
          <p:cNvPr name="TextBox 32" id="32"/>
          <p:cNvSpPr txBox="true"/>
          <p:nvPr/>
        </p:nvSpPr>
        <p:spPr>
          <a:xfrm rot="0">
            <a:off x="3662605" y="4745430"/>
            <a:ext cx="883899" cy="333155"/>
          </a:xfrm>
          <a:prstGeom prst="rect">
            <a:avLst/>
          </a:prstGeom>
        </p:spPr>
        <p:txBody>
          <a:bodyPr anchor="t" rtlCol="false" tIns="0" lIns="0" bIns="0" rIns="0">
            <a:spAutoFit/>
          </a:bodyPr>
          <a:lstStyle/>
          <a:p>
            <a:pPr algn="ctr">
              <a:lnSpc>
                <a:spcPts val="2689"/>
              </a:lnSpc>
              <a:spcBef>
                <a:spcPct val="0"/>
              </a:spcBef>
            </a:pPr>
            <a:r>
              <a:rPr lang="en-US" sz="2068">
                <a:solidFill>
                  <a:srgbClr val="000000"/>
                </a:solidFill>
                <a:latin typeface="HK Grotesk Medium"/>
              </a:rPr>
              <a:t>START</a:t>
            </a:r>
          </a:p>
        </p:txBody>
      </p:sp>
      <p:sp>
        <p:nvSpPr>
          <p:cNvPr name="AutoShape 33" id="33"/>
          <p:cNvSpPr/>
          <p:nvPr/>
        </p:nvSpPr>
        <p:spPr>
          <a:xfrm flipV="true">
            <a:off x="5730036" y="3998096"/>
            <a:ext cx="1057059" cy="936400"/>
          </a:xfrm>
          <a:prstGeom prst="line">
            <a:avLst/>
          </a:prstGeom>
          <a:ln cap="flat" w="38100">
            <a:solidFill>
              <a:srgbClr val="000000"/>
            </a:solidFill>
            <a:prstDash val="solid"/>
            <a:headEnd type="none" len="sm" w="sm"/>
            <a:tailEnd type="arrow" len="sm" w="med"/>
          </a:ln>
        </p:spPr>
      </p:sp>
      <p:sp>
        <p:nvSpPr>
          <p:cNvPr name="AutoShape 34" id="34"/>
          <p:cNvSpPr/>
          <p:nvPr/>
        </p:nvSpPr>
        <p:spPr>
          <a:xfrm>
            <a:off x="5730036" y="5268192"/>
            <a:ext cx="1104216" cy="978174"/>
          </a:xfrm>
          <a:prstGeom prst="line">
            <a:avLst/>
          </a:prstGeom>
          <a:ln cap="flat" w="38100">
            <a:solidFill>
              <a:srgbClr val="EF1010"/>
            </a:solidFill>
            <a:prstDash val="solid"/>
            <a:headEnd type="none" len="sm" w="sm"/>
            <a:tailEnd type="arrow" len="sm" w="med"/>
          </a:ln>
        </p:spPr>
      </p:sp>
      <p:sp>
        <p:nvSpPr>
          <p:cNvPr name="AutoShape 35" id="35"/>
          <p:cNvSpPr/>
          <p:nvPr/>
        </p:nvSpPr>
        <p:spPr>
          <a:xfrm>
            <a:off x="7557028" y="3725141"/>
            <a:ext cx="1654777" cy="0"/>
          </a:xfrm>
          <a:prstGeom prst="line">
            <a:avLst/>
          </a:prstGeom>
          <a:ln cap="flat" w="38100">
            <a:solidFill>
              <a:srgbClr val="000000"/>
            </a:solidFill>
            <a:prstDash val="solid"/>
            <a:headEnd type="none" len="sm" w="sm"/>
            <a:tailEnd type="arrow" len="sm" w="med"/>
          </a:ln>
        </p:spPr>
      </p:sp>
      <p:sp>
        <p:nvSpPr>
          <p:cNvPr name="AutoShape 36" id="36"/>
          <p:cNvSpPr/>
          <p:nvPr/>
        </p:nvSpPr>
        <p:spPr>
          <a:xfrm>
            <a:off x="9774892" y="4128869"/>
            <a:ext cx="535831" cy="1327536"/>
          </a:xfrm>
          <a:prstGeom prst="line">
            <a:avLst/>
          </a:prstGeom>
          <a:ln cap="flat" w="38100">
            <a:solidFill>
              <a:srgbClr val="EF1010"/>
            </a:solidFill>
            <a:prstDash val="solid"/>
            <a:headEnd type="none" len="sm" w="sm"/>
            <a:tailEnd type="arrow" len="sm" w="med"/>
          </a:ln>
        </p:spPr>
      </p:sp>
      <p:sp>
        <p:nvSpPr>
          <p:cNvPr name="AutoShape 37" id="37"/>
          <p:cNvSpPr/>
          <p:nvPr/>
        </p:nvSpPr>
        <p:spPr>
          <a:xfrm flipV="true">
            <a:off x="10539378" y="3998096"/>
            <a:ext cx="1188589" cy="1496003"/>
          </a:xfrm>
          <a:prstGeom prst="line">
            <a:avLst/>
          </a:prstGeom>
          <a:ln cap="flat" w="38100">
            <a:solidFill>
              <a:srgbClr val="EF1010"/>
            </a:solidFill>
            <a:prstDash val="solid"/>
            <a:headEnd type="none" len="sm" w="sm"/>
            <a:tailEnd type="arrow" len="sm" w="med"/>
          </a:ln>
        </p:spPr>
      </p:sp>
      <p:sp>
        <p:nvSpPr>
          <p:cNvPr name="AutoShape 38" id="38"/>
          <p:cNvSpPr/>
          <p:nvPr/>
        </p:nvSpPr>
        <p:spPr>
          <a:xfrm>
            <a:off x="12459144" y="3921122"/>
            <a:ext cx="1084751" cy="782560"/>
          </a:xfrm>
          <a:prstGeom prst="line">
            <a:avLst/>
          </a:prstGeom>
          <a:ln cap="flat" w="38100">
            <a:solidFill>
              <a:srgbClr val="EF1010"/>
            </a:solidFill>
            <a:prstDash val="solid"/>
            <a:headEnd type="none" len="sm" w="sm"/>
            <a:tailEnd type="arrow" len="sm" w="med"/>
          </a:ln>
        </p:spPr>
      </p:sp>
      <p:sp>
        <p:nvSpPr>
          <p:cNvPr name="AutoShape 39" id="39"/>
          <p:cNvSpPr/>
          <p:nvPr/>
        </p:nvSpPr>
        <p:spPr>
          <a:xfrm>
            <a:off x="7090958" y="4102207"/>
            <a:ext cx="0" cy="2028267"/>
          </a:xfrm>
          <a:prstGeom prst="line">
            <a:avLst/>
          </a:prstGeom>
          <a:ln cap="flat" w="38100">
            <a:solidFill>
              <a:srgbClr val="000000"/>
            </a:solidFill>
            <a:prstDash val="solid"/>
            <a:headEnd type="none" len="sm" w="sm"/>
            <a:tailEnd type="arrow" len="sm" w="med"/>
          </a:ln>
        </p:spPr>
      </p:sp>
      <p:sp>
        <p:nvSpPr>
          <p:cNvPr name="AutoShape 40" id="40"/>
          <p:cNvSpPr/>
          <p:nvPr/>
        </p:nvSpPr>
        <p:spPr>
          <a:xfrm flipV="true">
            <a:off x="7385833" y="4014292"/>
            <a:ext cx="1990095" cy="2254330"/>
          </a:xfrm>
          <a:prstGeom prst="line">
            <a:avLst/>
          </a:prstGeom>
          <a:ln cap="flat" w="38100">
            <a:solidFill>
              <a:srgbClr val="EF1010"/>
            </a:solidFill>
            <a:prstDash val="solid"/>
            <a:headEnd type="none" len="sm" w="sm"/>
            <a:tailEnd type="arrow" len="sm" w="med"/>
          </a:ln>
        </p:spPr>
      </p:sp>
      <p:sp>
        <p:nvSpPr>
          <p:cNvPr name="TextBox 41" id="41"/>
          <p:cNvSpPr txBox="true"/>
          <p:nvPr/>
        </p:nvSpPr>
        <p:spPr>
          <a:xfrm rot="0">
            <a:off x="3667992" y="9220200"/>
            <a:ext cx="10636670" cy="971550"/>
          </a:xfrm>
          <a:prstGeom prst="rect">
            <a:avLst/>
          </a:prstGeom>
        </p:spPr>
        <p:txBody>
          <a:bodyPr anchor="t" rtlCol="false" tIns="0" lIns="0" bIns="0" rIns="0">
            <a:spAutoFit/>
          </a:bodyPr>
          <a:lstStyle/>
          <a:p>
            <a:pPr algn="ctr">
              <a:lnSpc>
                <a:spcPts val="3899"/>
              </a:lnSpc>
            </a:pPr>
            <a:r>
              <a:rPr lang="en-US" sz="2999">
                <a:solidFill>
                  <a:srgbClr val="000000"/>
                </a:solidFill>
                <a:latin typeface="HK Grotesk Medium"/>
              </a:rPr>
              <a:t>CRITICAL PATH =(A+C+D+E+F+G)</a:t>
            </a:r>
          </a:p>
          <a:p>
            <a:pPr algn="ctr">
              <a:lnSpc>
                <a:spcPts val="3899"/>
              </a:lnSpc>
              <a:spcBef>
                <a:spcPct val="0"/>
              </a:spcBef>
            </a:pPr>
            <a:r>
              <a:rPr lang="en-US" sz="2999">
                <a:solidFill>
                  <a:srgbClr val="000000"/>
                </a:solidFill>
                <a:latin typeface="HK Grotesk Medium"/>
              </a:rPr>
              <a:t>                         (2+4+6+3+2+1) = 18</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CAE8F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286597" y="1566874"/>
          <a:ext cx="15714806" cy="8448762"/>
        </p:xfrm>
        <a:graphic>
          <a:graphicData uri="http://schemas.openxmlformats.org/drawingml/2006/table">
            <a:tbl>
              <a:tblPr/>
              <a:tblGrid>
                <a:gridCol w="1126096"/>
                <a:gridCol w="2809774"/>
                <a:gridCol w="2197809"/>
                <a:gridCol w="1653408"/>
                <a:gridCol w="1585303"/>
                <a:gridCol w="1556543"/>
                <a:gridCol w="1566330"/>
                <a:gridCol w="1518354"/>
                <a:gridCol w="1701190"/>
              </a:tblGrid>
              <a:tr h="1157746">
                <a:tc>
                  <a:txBody>
                    <a:bodyPr anchor="t" rtlCol="false"/>
                    <a:lstStyle/>
                    <a:p>
                      <a:pPr algn="ctr">
                        <a:lnSpc>
                          <a:spcPts val="2659"/>
                        </a:lnSpc>
                        <a:defRPr/>
                      </a:pPr>
                      <a:r>
                        <a:rPr lang="en-US" sz="1899">
                          <a:solidFill>
                            <a:srgbClr val="000000"/>
                          </a:solidFill>
                          <a:latin typeface="Open Sans Bold"/>
                        </a:rPr>
                        <a:t>TASK 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TASK 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PREDECESSOR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WEEKS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EARLIEST START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EARLIEST FINISH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LATEST START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LATEST FINISH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SLACK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7746">
                <a:tc>
                  <a:txBody>
                    <a:bodyPr anchor="t" rtlCol="false"/>
                    <a:lstStyle/>
                    <a:p>
                      <a:pPr algn="ctr">
                        <a:lnSpc>
                          <a:spcPts val="2659"/>
                        </a:lnSpc>
                        <a:defRPr/>
                      </a:pPr>
                      <a:r>
                        <a:rPr lang="en-US" sz="1899">
                          <a:solidFill>
                            <a:srgbClr val="000000"/>
                          </a:solidFill>
                          <a:latin typeface="Open Sans Bold"/>
                        </a:rPr>
                        <a: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Semi-Bold"/>
                        </a:rPr>
                        <a:t>PROJECT INITIATION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Semi-Bold"/>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7746">
                <a:tc>
                  <a:txBody>
                    <a:bodyPr anchor="t" rtlCol="false"/>
                    <a:lstStyle/>
                    <a:p>
                      <a:pPr algn="ctr">
                        <a:lnSpc>
                          <a:spcPts val="2659"/>
                        </a:lnSpc>
                        <a:defRPr/>
                      </a:pPr>
                      <a:r>
                        <a:rPr lang="en-US" sz="1899">
                          <a:solidFill>
                            <a:srgbClr val="000000"/>
                          </a:solidFill>
                          <a:latin typeface="Open Sans Bold"/>
                        </a:rPr>
                        <a:t>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Semi-Bold"/>
                        </a:rPr>
                        <a:t>REQUIREMENT ANALYSIS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Semi-Bold"/>
                        </a:rPr>
                        <a: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3792">
                <a:tc>
                  <a:txBody>
                    <a:bodyPr anchor="t" rtlCol="false"/>
                    <a:lstStyle/>
                    <a:p>
                      <a:pPr algn="ctr">
                        <a:lnSpc>
                          <a:spcPts val="2659"/>
                        </a:lnSpc>
                        <a:defRPr/>
                      </a:pPr>
                      <a:r>
                        <a:rPr lang="en-US" sz="1899">
                          <a:solidFill>
                            <a:srgbClr val="000000"/>
                          </a:solidFill>
                          <a:latin typeface="Open Sans Bold"/>
                        </a:rPr>
                        <a:t>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Semi-Bold"/>
                        </a:rPr>
                        <a:t>SYSTEM DESIGN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Semi-Bold"/>
                        </a:rPr>
                        <a:t>A,B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3792">
                <a:tc>
                  <a:txBody>
                    <a:bodyPr anchor="t" rtlCol="false"/>
                    <a:lstStyle/>
                    <a:p>
                      <a:pPr algn="ctr">
                        <a:lnSpc>
                          <a:spcPts val="2659"/>
                        </a:lnSpc>
                        <a:defRPr/>
                      </a:pPr>
                      <a:r>
                        <a:rPr lang="en-US" sz="1899">
                          <a:solidFill>
                            <a:srgbClr val="000000"/>
                          </a:solidFill>
                          <a:latin typeface="Open Sans Bold"/>
                        </a:rPr>
                        <a:t>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Semi-Bold"/>
                        </a:rPr>
                        <a:t>DEVELOPMENT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Semi-Bold"/>
                        </a:rPr>
                        <a:t>B,C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3792">
                <a:tc>
                  <a:txBody>
                    <a:bodyPr anchor="t" rtlCol="false"/>
                    <a:lstStyle/>
                    <a:p>
                      <a:pPr algn="ctr">
                        <a:lnSpc>
                          <a:spcPts val="2659"/>
                        </a:lnSpc>
                        <a:defRPr/>
                      </a:pPr>
                      <a:r>
                        <a:rPr lang="en-US" sz="1899">
                          <a:solidFill>
                            <a:srgbClr val="000000"/>
                          </a:solidFill>
                          <a:latin typeface="Open Sans Bold"/>
                        </a:rPr>
                        <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Semi-Bold"/>
                        </a:rPr>
                        <a:t>TESTING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Semi-Bold"/>
                        </a:rPr>
                        <a:t>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3792">
                <a:tc>
                  <a:txBody>
                    <a:bodyPr anchor="t" rtlCol="false"/>
                    <a:lstStyle/>
                    <a:p>
                      <a:pPr algn="ctr">
                        <a:lnSpc>
                          <a:spcPts val="2659"/>
                        </a:lnSpc>
                        <a:defRPr/>
                      </a:pPr>
                      <a:r>
                        <a:rPr lang="en-US" sz="1899">
                          <a:solidFill>
                            <a:srgbClr val="000000"/>
                          </a:solidFill>
                          <a:latin typeface="Open Sans Bold"/>
                        </a:rPr>
                        <a:t>F</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Semi-Bold"/>
                        </a:rPr>
                        <a:t>DEPLOYMENT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Semi-Bold"/>
                        </a:rPr>
                        <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17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17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80357">
                <a:tc>
                  <a:txBody>
                    <a:bodyPr anchor="t" rtlCol="false"/>
                    <a:lstStyle/>
                    <a:p>
                      <a:pPr algn="ctr">
                        <a:lnSpc>
                          <a:spcPts val="2659"/>
                        </a:lnSpc>
                        <a:defRPr/>
                      </a:pPr>
                      <a:r>
                        <a:rPr lang="en-US" sz="1899">
                          <a:solidFill>
                            <a:srgbClr val="000000"/>
                          </a:solidFill>
                          <a:latin typeface="Open Sans Bold"/>
                        </a:rPr>
                        <a:t>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TRAINING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F</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17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18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17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Bold"/>
                        </a:rPr>
                        <a:t>18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544494" y="357176"/>
            <a:ext cx="15199013" cy="1209697"/>
          </a:xfrm>
          <a:prstGeom prst="rect">
            <a:avLst/>
          </a:prstGeom>
        </p:spPr>
        <p:txBody>
          <a:bodyPr anchor="t" rtlCol="false" tIns="0" lIns="0" bIns="0" rIns="0">
            <a:spAutoFit/>
          </a:bodyPr>
          <a:lstStyle/>
          <a:p>
            <a:pPr>
              <a:lnSpc>
                <a:spcPts val="9773"/>
              </a:lnSpc>
            </a:pPr>
            <a:r>
              <a:rPr lang="en-US" sz="7082" spc="-141">
                <a:solidFill>
                  <a:srgbClr val="365B6D"/>
                </a:solidFill>
                <a:latin typeface="Archivo Black"/>
              </a:rPr>
              <a:t>CRITICAL PATH MANAGEMENT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AE8FF"/>
        </a:solidFill>
      </p:bgPr>
    </p:bg>
    <p:spTree>
      <p:nvGrpSpPr>
        <p:cNvPr id="1" name=""/>
        <p:cNvGrpSpPr/>
        <p:nvPr/>
      </p:nvGrpSpPr>
      <p:grpSpPr>
        <a:xfrm>
          <a:off x="0" y="0"/>
          <a:ext cx="0" cy="0"/>
          <a:chOff x="0" y="0"/>
          <a:chExt cx="0" cy="0"/>
        </a:xfrm>
      </p:grpSpPr>
      <p:sp>
        <p:nvSpPr>
          <p:cNvPr name="Freeform 2" id="2"/>
          <p:cNvSpPr/>
          <p:nvPr/>
        </p:nvSpPr>
        <p:spPr>
          <a:xfrm flipH="false" flipV="false" rot="-10580377">
            <a:off x="9906792" y="-9275558"/>
            <a:ext cx="24036383" cy="24664199"/>
          </a:xfrm>
          <a:custGeom>
            <a:avLst/>
            <a:gdLst/>
            <a:ahLst/>
            <a:cxnLst/>
            <a:rect r="r" b="b" t="t" l="l"/>
            <a:pathLst>
              <a:path h="24664199" w="24036383">
                <a:moveTo>
                  <a:pt x="0" y="0"/>
                </a:moveTo>
                <a:lnTo>
                  <a:pt x="24036383" y="0"/>
                </a:lnTo>
                <a:lnTo>
                  <a:pt x="24036383" y="24664199"/>
                </a:lnTo>
                <a:lnTo>
                  <a:pt x="0" y="24664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27885" y="2216801"/>
            <a:ext cx="9370681" cy="1527080"/>
          </a:xfrm>
          <a:prstGeom prst="rect">
            <a:avLst/>
          </a:prstGeom>
        </p:spPr>
        <p:txBody>
          <a:bodyPr anchor="t" rtlCol="false" tIns="0" lIns="0" bIns="0" rIns="0">
            <a:spAutoFit/>
          </a:bodyPr>
          <a:lstStyle/>
          <a:p>
            <a:pPr marL="0" indent="0" lvl="0">
              <a:lnSpc>
                <a:spcPts val="12464"/>
              </a:lnSpc>
              <a:spcBef>
                <a:spcPct val="0"/>
              </a:spcBef>
            </a:pPr>
            <a:r>
              <a:rPr lang="en-US" sz="9031" spc="885">
                <a:solidFill>
                  <a:srgbClr val="231F20"/>
                </a:solidFill>
                <a:latin typeface="Oswald Bold"/>
              </a:rPr>
              <a:t>THANK YOU ALL</a:t>
            </a:r>
          </a:p>
        </p:txBody>
      </p:sp>
      <p:sp>
        <p:nvSpPr>
          <p:cNvPr name="Freeform 4" id="4"/>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686644" y="4095428"/>
            <a:ext cx="9370681" cy="1048072"/>
          </a:xfrm>
          <a:prstGeom prst="rect">
            <a:avLst/>
          </a:prstGeom>
        </p:spPr>
        <p:txBody>
          <a:bodyPr anchor="t" rtlCol="false" tIns="0" lIns="0" bIns="0" rIns="0">
            <a:spAutoFit/>
          </a:bodyPr>
          <a:lstStyle/>
          <a:p>
            <a:pPr algn="ctr" marL="0" indent="0" lvl="0">
              <a:lnSpc>
                <a:spcPts val="8600"/>
              </a:lnSpc>
              <a:spcBef>
                <a:spcPct val="0"/>
              </a:spcBef>
            </a:pPr>
            <a:r>
              <a:rPr lang="en-US" sz="6232" spc="610">
                <a:solidFill>
                  <a:srgbClr val="231F20"/>
                </a:solidFill>
                <a:latin typeface="Oswald Bold"/>
              </a:rPr>
              <a:t>ANY QUESTION?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AE8FF"/>
        </a:solidFill>
      </p:bgPr>
    </p:bg>
    <p:spTree>
      <p:nvGrpSpPr>
        <p:cNvPr id="1" name=""/>
        <p:cNvGrpSpPr/>
        <p:nvPr/>
      </p:nvGrpSpPr>
      <p:grpSpPr>
        <a:xfrm>
          <a:off x="0" y="0"/>
          <a:ext cx="0" cy="0"/>
          <a:chOff x="0" y="0"/>
          <a:chExt cx="0" cy="0"/>
        </a:xfrm>
      </p:grpSpPr>
      <p:sp>
        <p:nvSpPr>
          <p:cNvPr name="Freeform 2" id="2"/>
          <p:cNvSpPr/>
          <p:nvPr/>
        </p:nvSpPr>
        <p:spPr>
          <a:xfrm flipH="false" flipV="false" rot="887923">
            <a:off x="-6424330" y="-877278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416119" y="4821179"/>
            <a:ext cx="3145217" cy="3434885"/>
            <a:chOff x="0" y="0"/>
            <a:chExt cx="862412" cy="941838"/>
          </a:xfrm>
        </p:grpSpPr>
        <p:sp>
          <p:nvSpPr>
            <p:cNvPr name="Freeform 4" id="4"/>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050A30"/>
            </a:solidFill>
            <a:ln cap="sq">
              <a:noFill/>
              <a:prstDash val="solid"/>
              <a:miter/>
            </a:ln>
          </p:spPr>
        </p:sp>
        <p:sp>
          <p:nvSpPr>
            <p:cNvPr name="TextBox 5" id="5"/>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6" id="6"/>
          <p:cNvGrpSpPr>
            <a:grpSpLocks noChangeAspect="true"/>
          </p:cNvGrpSpPr>
          <p:nvPr/>
        </p:nvGrpSpPr>
        <p:grpSpPr>
          <a:xfrm rot="0">
            <a:off x="3603406" y="3655690"/>
            <a:ext cx="2706695" cy="2696122"/>
            <a:chOff x="0" y="0"/>
            <a:chExt cx="6502400" cy="6477000"/>
          </a:xfrm>
        </p:grpSpPr>
        <p:sp>
          <p:nvSpPr>
            <p:cNvPr name="Freeform 7" id="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0" r="223" b="0"/>
              </a:stretch>
            </a:blipFill>
          </p:spPr>
        </p:sp>
        <p:sp>
          <p:nvSpPr>
            <p:cNvPr name="Freeform 8" id="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33DFF"/>
            </a:solidFill>
          </p:spPr>
        </p:sp>
      </p:grpSp>
      <p:grpSp>
        <p:nvGrpSpPr>
          <p:cNvPr name="Group 9" id="9"/>
          <p:cNvGrpSpPr/>
          <p:nvPr/>
        </p:nvGrpSpPr>
        <p:grpSpPr>
          <a:xfrm rot="0">
            <a:off x="7571796" y="4821179"/>
            <a:ext cx="3145217" cy="3434885"/>
            <a:chOff x="0" y="0"/>
            <a:chExt cx="862412" cy="941838"/>
          </a:xfrm>
        </p:grpSpPr>
        <p:sp>
          <p:nvSpPr>
            <p:cNvPr name="Freeform 10" id="10"/>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050A30"/>
            </a:solidFill>
            <a:ln cap="sq">
              <a:noFill/>
              <a:prstDash val="solid"/>
              <a:miter/>
            </a:ln>
          </p:spPr>
        </p:sp>
        <p:sp>
          <p:nvSpPr>
            <p:cNvPr name="TextBox 11" id="11"/>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12" id="12"/>
          <p:cNvGrpSpPr>
            <a:grpSpLocks noChangeAspect="true"/>
          </p:cNvGrpSpPr>
          <p:nvPr/>
        </p:nvGrpSpPr>
        <p:grpSpPr>
          <a:xfrm rot="0">
            <a:off x="7759084" y="3655690"/>
            <a:ext cx="2706695" cy="2696122"/>
            <a:chOff x="0" y="0"/>
            <a:chExt cx="6502400" cy="6477000"/>
          </a:xfrm>
        </p:grpSpPr>
        <p:sp>
          <p:nvSpPr>
            <p:cNvPr name="Freeform 13" id="1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1174" t="-34717" r="-11158" b="-42515"/>
              </a:stretch>
            </a:blipFill>
          </p:spPr>
        </p:sp>
        <p:sp>
          <p:nvSpPr>
            <p:cNvPr name="Freeform 14" id="1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33DFF"/>
            </a:solidFill>
          </p:spPr>
        </p:sp>
      </p:grpSp>
      <p:grpSp>
        <p:nvGrpSpPr>
          <p:cNvPr name="Group 15" id="15"/>
          <p:cNvGrpSpPr/>
          <p:nvPr/>
        </p:nvGrpSpPr>
        <p:grpSpPr>
          <a:xfrm rot="0">
            <a:off x="11726664" y="4821179"/>
            <a:ext cx="3145217" cy="3434885"/>
            <a:chOff x="0" y="0"/>
            <a:chExt cx="862412" cy="941838"/>
          </a:xfrm>
        </p:grpSpPr>
        <p:sp>
          <p:nvSpPr>
            <p:cNvPr name="Freeform 16" id="16"/>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050A30"/>
            </a:solidFill>
            <a:ln cap="sq">
              <a:noFill/>
              <a:prstDash val="solid"/>
              <a:miter/>
            </a:ln>
          </p:spPr>
        </p:sp>
        <p:sp>
          <p:nvSpPr>
            <p:cNvPr name="TextBox 17" id="17"/>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18" id="18"/>
          <p:cNvGrpSpPr>
            <a:grpSpLocks noChangeAspect="true"/>
          </p:cNvGrpSpPr>
          <p:nvPr/>
        </p:nvGrpSpPr>
        <p:grpSpPr>
          <a:xfrm rot="0">
            <a:off x="11901706" y="3795439"/>
            <a:ext cx="2706695" cy="2696122"/>
            <a:chOff x="0" y="0"/>
            <a:chExt cx="6502400" cy="6477000"/>
          </a:xfrm>
        </p:grpSpPr>
        <p:sp>
          <p:nvSpPr>
            <p:cNvPr name="Freeform 19" id="1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4265" r="223" b="-26206"/>
              </a:stretch>
            </a:blipFill>
          </p:spPr>
        </p:sp>
        <p:sp>
          <p:nvSpPr>
            <p:cNvPr name="Freeform 20" id="2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33DFF"/>
            </a:solidFill>
          </p:spPr>
        </p:sp>
      </p:grpSp>
      <p:sp>
        <p:nvSpPr>
          <p:cNvPr name="Freeform 21" id="21"/>
          <p:cNvSpPr/>
          <p:nvPr/>
        </p:nvSpPr>
        <p:spPr>
          <a:xfrm flipH="false" flipV="false" rot="0">
            <a:off x="3416119" y="8256064"/>
            <a:ext cx="3145217" cy="333081"/>
          </a:xfrm>
          <a:custGeom>
            <a:avLst/>
            <a:gdLst/>
            <a:ahLst/>
            <a:cxnLst/>
            <a:rect r="r" b="b" t="t" l="l"/>
            <a:pathLst>
              <a:path h="333081" w="3145217">
                <a:moveTo>
                  <a:pt x="0" y="0"/>
                </a:moveTo>
                <a:lnTo>
                  <a:pt x="3145217" y="0"/>
                </a:lnTo>
                <a:lnTo>
                  <a:pt x="3145217" y="333081"/>
                </a:lnTo>
                <a:lnTo>
                  <a:pt x="0" y="333081"/>
                </a:lnTo>
                <a:lnTo>
                  <a:pt x="0" y="0"/>
                </a:lnTo>
                <a:close/>
              </a:path>
            </a:pathLst>
          </a:custGeom>
          <a:blipFill>
            <a:blip r:embed="rId7"/>
            <a:stretch>
              <a:fillRect l="0" t="-86495" r="0" b="0"/>
            </a:stretch>
          </a:blipFill>
        </p:spPr>
      </p:sp>
      <p:sp>
        <p:nvSpPr>
          <p:cNvPr name="Freeform 22" id="22"/>
          <p:cNvSpPr/>
          <p:nvPr/>
        </p:nvSpPr>
        <p:spPr>
          <a:xfrm flipH="false" flipV="false" rot="0">
            <a:off x="7571796" y="8256064"/>
            <a:ext cx="3145217" cy="333081"/>
          </a:xfrm>
          <a:custGeom>
            <a:avLst/>
            <a:gdLst/>
            <a:ahLst/>
            <a:cxnLst/>
            <a:rect r="r" b="b" t="t" l="l"/>
            <a:pathLst>
              <a:path h="333081" w="3145217">
                <a:moveTo>
                  <a:pt x="0" y="0"/>
                </a:moveTo>
                <a:lnTo>
                  <a:pt x="3145218" y="0"/>
                </a:lnTo>
                <a:lnTo>
                  <a:pt x="3145218" y="333081"/>
                </a:lnTo>
                <a:lnTo>
                  <a:pt x="0" y="333081"/>
                </a:lnTo>
                <a:lnTo>
                  <a:pt x="0" y="0"/>
                </a:lnTo>
                <a:close/>
              </a:path>
            </a:pathLst>
          </a:custGeom>
          <a:blipFill>
            <a:blip r:embed="rId7"/>
            <a:stretch>
              <a:fillRect l="0" t="-86495" r="0" b="0"/>
            </a:stretch>
          </a:blipFill>
        </p:spPr>
      </p:sp>
      <p:sp>
        <p:nvSpPr>
          <p:cNvPr name="Freeform 23" id="23"/>
          <p:cNvSpPr/>
          <p:nvPr/>
        </p:nvSpPr>
        <p:spPr>
          <a:xfrm flipH="false" flipV="false" rot="0">
            <a:off x="11682445" y="8256064"/>
            <a:ext cx="3145217" cy="333081"/>
          </a:xfrm>
          <a:custGeom>
            <a:avLst/>
            <a:gdLst/>
            <a:ahLst/>
            <a:cxnLst/>
            <a:rect r="r" b="b" t="t" l="l"/>
            <a:pathLst>
              <a:path h="333081" w="3145217">
                <a:moveTo>
                  <a:pt x="0" y="0"/>
                </a:moveTo>
                <a:lnTo>
                  <a:pt x="3145217" y="0"/>
                </a:lnTo>
                <a:lnTo>
                  <a:pt x="3145217" y="333081"/>
                </a:lnTo>
                <a:lnTo>
                  <a:pt x="0" y="333081"/>
                </a:lnTo>
                <a:lnTo>
                  <a:pt x="0" y="0"/>
                </a:lnTo>
                <a:close/>
              </a:path>
            </a:pathLst>
          </a:custGeom>
          <a:blipFill>
            <a:blip r:embed="rId7"/>
            <a:stretch>
              <a:fillRect l="0" t="-86495" r="0" b="0"/>
            </a:stretch>
          </a:blipFill>
        </p:spPr>
      </p:sp>
      <p:sp>
        <p:nvSpPr>
          <p:cNvPr name="TextBox 24" id="24"/>
          <p:cNvSpPr txBox="true"/>
          <p:nvPr/>
        </p:nvSpPr>
        <p:spPr>
          <a:xfrm rot="0">
            <a:off x="12148224" y="7631063"/>
            <a:ext cx="2302097" cy="352371"/>
          </a:xfrm>
          <a:prstGeom prst="rect">
            <a:avLst/>
          </a:prstGeom>
        </p:spPr>
        <p:txBody>
          <a:bodyPr anchor="t" rtlCol="false" tIns="0" lIns="0" bIns="0" rIns="0">
            <a:spAutoFit/>
          </a:bodyPr>
          <a:lstStyle/>
          <a:p>
            <a:pPr algn="ctr">
              <a:lnSpc>
                <a:spcPts val="2704"/>
              </a:lnSpc>
            </a:pPr>
            <a:r>
              <a:rPr lang="en-US" sz="2253">
                <a:solidFill>
                  <a:srgbClr val="F4F6FC"/>
                </a:solidFill>
                <a:latin typeface="HK Grotesk Medium"/>
              </a:rPr>
              <a:t>21201197</a:t>
            </a:r>
          </a:p>
        </p:txBody>
      </p:sp>
      <p:sp>
        <p:nvSpPr>
          <p:cNvPr name="TextBox 25" id="25"/>
          <p:cNvSpPr txBox="true"/>
          <p:nvPr/>
        </p:nvSpPr>
        <p:spPr>
          <a:xfrm rot="0">
            <a:off x="2343797" y="1145889"/>
            <a:ext cx="13617940" cy="1603636"/>
          </a:xfrm>
          <a:prstGeom prst="rect">
            <a:avLst/>
          </a:prstGeom>
        </p:spPr>
        <p:txBody>
          <a:bodyPr anchor="t" rtlCol="false" tIns="0" lIns="0" bIns="0" rIns="0">
            <a:spAutoFit/>
          </a:bodyPr>
          <a:lstStyle/>
          <a:p>
            <a:pPr algn="ctr" marL="0" indent="0" lvl="0">
              <a:lnSpc>
                <a:spcPts val="13015"/>
              </a:lnSpc>
              <a:spcBef>
                <a:spcPct val="0"/>
              </a:spcBef>
            </a:pPr>
            <a:r>
              <a:rPr lang="en-US" sz="9431">
                <a:solidFill>
                  <a:srgbClr val="050A30"/>
                </a:solidFill>
                <a:latin typeface="HK Grotesk Bold"/>
              </a:rPr>
              <a:t>Our Team</a:t>
            </a:r>
          </a:p>
        </p:txBody>
      </p:sp>
      <p:sp>
        <p:nvSpPr>
          <p:cNvPr name="TextBox 26" id="26"/>
          <p:cNvSpPr txBox="true"/>
          <p:nvPr/>
        </p:nvSpPr>
        <p:spPr>
          <a:xfrm rot="0">
            <a:off x="7799419" y="6659622"/>
            <a:ext cx="2706695" cy="752313"/>
          </a:xfrm>
          <a:prstGeom prst="rect">
            <a:avLst/>
          </a:prstGeom>
        </p:spPr>
        <p:txBody>
          <a:bodyPr anchor="t" rtlCol="false" tIns="0" lIns="0" bIns="0" rIns="0">
            <a:spAutoFit/>
          </a:bodyPr>
          <a:lstStyle/>
          <a:p>
            <a:pPr algn="ctr">
              <a:lnSpc>
                <a:spcPts val="2926"/>
              </a:lnSpc>
            </a:pPr>
            <a:r>
              <a:rPr lang="en-US" sz="2438" spc="195">
                <a:solidFill>
                  <a:srgbClr val="F4F6FC"/>
                </a:solidFill>
                <a:latin typeface="HK Grotesk Bold"/>
              </a:rPr>
              <a:t>TARAQ AZIZ TANVIR</a:t>
            </a:r>
          </a:p>
        </p:txBody>
      </p:sp>
      <p:sp>
        <p:nvSpPr>
          <p:cNvPr name="TextBox 27" id="27"/>
          <p:cNvSpPr txBox="true"/>
          <p:nvPr/>
        </p:nvSpPr>
        <p:spPr>
          <a:xfrm rot="0">
            <a:off x="7949138" y="7631063"/>
            <a:ext cx="2302097" cy="352371"/>
          </a:xfrm>
          <a:prstGeom prst="rect">
            <a:avLst/>
          </a:prstGeom>
        </p:spPr>
        <p:txBody>
          <a:bodyPr anchor="t" rtlCol="false" tIns="0" lIns="0" bIns="0" rIns="0">
            <a:spAutoFit/>
          </a:bodyPr>
          <a:lstStyle/>
          <a:p>
            <a:pPr algn="ctr">
              <a:lnSpc>
                <a:spcPts val="2704"/>
              </a:lnSpc>
            </a:pPr>
            <a:r>
              <a:rPr lang="en-US" sz="2253">
                <a:solidFill>
                  <a:srgbClr val="F4F6FC"/>
                </a:solidFill>
                <a:latin typeface="HK Grotesk Medium"/>
              </a:rPr>
              <a:t>21201203</a:t>
            </a:r>
          </a:p>
        </p:txBody>
      </p:sp>
      <p:sp>
        <p:nvSpPr>
          <p:cNvPr name="TextBox 28" id="28"/>
          <p:cNvSpPr txBox="true"/>
          <p:nvPr/>
        </p:nvSpPr>
        <p:spPr>
          <a:xfrm rot="0">
            <a:off x="3534728" y="6735794"/>
            <a:ext cx="2844051" cy="752475"/>
          </a:xfrm>
          <a:prstGeom prst="rect">
            <a:avLst/>
          </a:prstGeom>
        </p:spPr>
        <p:txBody>
          <a:bodyPr anchor="t" rtlCol="false" tIns="0" lIns="0" bIns="0" rIns="0">
            <a:spAutoFit/>
          </a:bodyPr>
          <a:lstStyle/>
          <a:p>
            <a:pPr algn="ctr">
              <a:lnSpc>
                <a:spcPts val="2926"/>
              </a:lnSpc>
            </a:pPr>
            <a:r>
              <a:rPr lang="en-US" sz="2438">
                <a:solidFill>
                  <a:srgbClr val="F4F6FC"/>
                </a:solidFill>
                <a:latin typeface="HK Grotesk Medium"/>
              </a:rPr>
              <a:t>SADMAN BIN KHORSHED AMIO</a:t>
            </a:r>
          </a:p>
        </p:txBody>
      </p:sp>
      <p:sp>
        <p:nvSpPr>
          <p:cNvPr name="TextBox 29" id="29"/>
          <p:cNvSpPr txBox="true"/>
          <p:nvPr/>
        </p:nvSpPr>
        <p:spPr>
          <a:xfrm rot="0">
            <a:off x="3793324" y="7631063"/>
            <a:ext cx="2302097" cy="352371"/>
          </a:xfrm>
          <a:prstGeom prst="rect">
            <a:avLst/>
          </a:prstGeom>
        </p:spPr>
        <p:txBody>
          <a:bodyPr anchor="t" rtlCol="false" tIns="0" lIns="0" bIns="0" rIns="0">
            <a:spAutoFit/>
          </a:bodyPr>
          <a:lstStyle/>
          <a:p>
            <a:pPr algn="ctr">
              <a:lnSpc>
                <a:spcPts val="2704"/>
              </a:lnSpc>
            </a:pPr>
            <a:r>
              <a:rPr lang="en-US" sz="2253">
                <a:solidFill>
                  <a:srgbClr val="F4F6FC"/>
                </a:solidFill>
                <a:latin typeface="HK Grotesk Medium"/>
              </a:rPr>
              <a:t>21201201</a:t>
            </a:r>
          </a:p>
        </p:txBody>
      </p:sp>
      <p:sp>
        <p:nvSpPr>
          <p:cNvPr name="TextBox 30" id="30"/>
          <p:cNvSpPr txBox="true"/>
          <p:nvPr/>
        </p:nvSpPr>
        <p:spPr>
          <a:xfrm rot="0">
            <a:off x="12104005" y="6732593"/>
            <a:ext cx="2402180" cy="723846"/>
          </a:xfrm>
          <a:prstGeom prst="rect">
            <a:avLst/>
          </a:prstGeom>
        </p:spPr>
        <p:txBody>
          <a:bodyPr anchor="t" rtlCol="false" tIns="0" lIns="0" bIns="0" rIns="0">
            <a:spAutoFit/>
          </a:bodyPr>
          <a:lstStyle/>
          <a:p>
            <a:pPr algn="ctr">
              <a:lnSpc>
                <a:spcPts val="2898"/>
              </a:lnSpc>
            </a:pPr>
            <a:r>
              <a:rPr lang="en-US" sz="2415" spc="193">
                <a:solidFill>
                  <a:srgbClr val="F4F6FC"/>
                </a:solidFill>
                <a:latin typeface="HK Grotesk Bold"/>
              </a:rPr>
              <a:t>JAHIDUL ISLAM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AE8FF"/>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3110475"/>
            <a:ext cx="1400485" cy="5012755"/>
            <a:chOff x="0" y="0"/>
            <a:chExt cx="368852" cy="1320232"/>
          </a:xfrm>
        </p:grpSpPr>
        <p:sp>
          <p:nvSpPr>
            <p:cNvPr name="Freeform 4" id="4"/>
            <p:cNvSpPr/>
            <p:nvPr/>
          </p:nvSpPr>
          <p:spPr>
            <a:xfrm flipH="false" flipV="false" rot="0">
              <a:off x="0" y="0"/>
              <a:ext cx="368852" cy="1320232"/>
            </a:xfrm>
            <a:custGeom>
              <a:avLst/>
              <a:gdLst/>
              <a:ahLst/>
              <a:cxnLst/>
              <a:rect r="r" b="b" t="t" l="l"/>
              <a:pathLst>
                <a:path h="1320232" w="368852">
                  <a:moveTo>
                    <a:pt x="0" y="0"/>
                  </a:moveTo>
                  <a:lnTo>
                    <a:pt x="368852" y="0"/>
                  </a:lnTo>
                  <a:lnTo>
                    <a:pt x="368852" y="1320232"/>
                  </a:lnTo>
                  <a:lnTo>
                    <a:pt x="0" y="1320232"/>
                  </a:lnTo>
                  <a:close/>
                </a:path>
              </a:pathLst>
            </a:custGeom>
            <a:solidFill>
              <a:srgbClr val="5CB6F9"/>
            </a:solidFill>
          </p:spPr>
        </p:sp>
        <p:sp>
          <p:nvSpPr>
            <p:cNvPr name="TextBox 5" id="5"/>
            <p:cNvSpPr txBox="true"/>
            <p:nvPr/>
          </p:nvSpPr>
          <p:spPr>
            <a:xfrm>
              <a:off x="0" y="-28575"/>
              <a:ext cx="368852" cy="1348807"/>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5019320" y="1049859"/>
            <a:ext cx="7416941" cy="1679670"/>
          </a:xfrm>
          <a:prstGeom prst="rect">
            <a:avLst/>
          </a:prstGeom>
        </p:spPr>
        <p:txBody>
          <a:bodyPr anchor="t" rtlCol="false" tIns="0" lIns="0" bIns="0" rIns="0">
            <a:spAutoFit/>
          </a:bodyPr>
          <a:lstStyle/>
          <a:p>
            <a:pPr algn="ctr">
              <a:lnSpc>
                <a:spcPts val="13602"/>
              </a:lnSpc>
            </a:pPr>
            <a:r>
              <a:rPr lang="en-US" sz="9856">
                <a:solidFill>
                  <a:srgbClr val="365B6D"/>
                </a:solidFill>
                <a:latin typeface="HK Grotesk Bold"/>
              </a:rPr>
              <a:t>Content</a:t>
            </a:r>
          </a:p>
        </p:txBody>
      </p:sp>
      <p:sp>
        <p:nvSpPr>
          <p:cNvPr name="Freeform 7" id="7"/>
          <p:cNvSpPr/>
          <p:nvPr/>
        </p:nvSpPr>
        <p:spPr>
          <a:xfrm flipH="false" flipV="false" rot="2016048">
            <a:off x="12243487" y="1065233"/>
            <a:ext cx="10749463" cy="2687366"/>
          </a:xfrm>
          <a:custGeom>
            <a:avLst/>
            <a:gdLst/>
            <a:ahLst/>
            <a:cxnLst/>
            <a:rect r="r" b="b" t="t" l="l"/>
            <a:pathLst>
              <a:path h="2687366" w="10749463">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25185"/>
            <a:ext cx="937219" cy="657198"/>
          </a:xfrm>
          <a:prstGeom prst="rect">
            <a:avLst/>
          </a:prstGeom>
        </p:spPr>
        <p:txBody>
          <a:bodyPr anchor="t" rtlCol="false" tIns="0" lIns="0" bIns="0" rIns="0">
            <a:spAutoFit/>
          </a:bodyPr>
          <a:lstStyle/>
          <a:p>
            <a:pPr algn="ctr">
              <a:lnSpc>
                <a:spcPts val="5126"/>
              </a:lnSpc>
            </a:pPr>
            <a:r>
              <a:rPr lang="en-US" sz="4271" spc="341">
                <a:solidFill>
                  <a:srgbClr val="050A30"/>
                </a:solidFill>
                <a:latin typeface="HK Grotesk Bold"/>
              </a:rPr>
              <a:t>01</a:t>
            </a:r>
          </a:p>
        </p:txBody>
      </p:sp>
      <p:sp>
        <p:nvSpPr>
          <p:cNvPr name="TextBox 9" id="9"/>
          <p:cNvSpPr txBox="true"/>
          <p:nvPr/>
        </p:nvSpPr>
        <p:spPr>
          <a:xfrm rot="0">
            <a:off x="5231353" y="4022304"/>
            <a:ext cx="937219" cy="657198"/>
          </a:xfrm>
          <a:prstGeom prst="rect">
            <a:avLst/>
          </a:prstGeom>
        </p:spPr>
        <p:txBody>
          <a:bodyPr anchor="t" rtlCol="false" tIns="0" lIns="0" bIns="0" rIns="0">
            <a:spAutoFit/>
          </a:bodyPr>
          <a:lstStyle/>
          <a:p>
            <a:pPr algn="ctr">
              <a:lnSpc>
                <a:spcPts val="5126"/>
              </a:lnSpc>
            </a:pPr>
            <a:r>
              <a:rPr lang="en-US" sz="4271" spc="341">
                <a:solidFill>
                  <a:srgbClr val="050A30"/>
                </a:solidFill>
                <a:latin typeface="HK Grotesk Bold"/>
              </a:rPr>
              <a:t>02</a:t>
            </a:r>
          </a:p>
        </p:txBody>
      </p:sp>
      <p:sp>
        <p:nvSpPr>
          <p:cNvPr name="TextBox 10" id="10"/>
          <p:cNvSpPr txBox="true"/>
          <p:nvPr/>
        </p:nvSpPr>
        <p:spPr>
          <a:xfrm rot="0">
            <a:off x="5231353" y="4903461"/>
            <a:ext cx="937219" cy="657198"/>
          </a:xfrm>
          <a:prstGeom prst="rect">
            <a:avLst/>
          </a:prstGeom>
        </p:spPr>
        <p:txBody>
          <a:bodyPr anchor="t" rtlCol="false" tIns="0" lIns="0" bIns="0" rIns="0">
            <a:spAutoFit/>
          </a:bodyPr>
          <a:lstStyle/>
          <a:p>
            <a:pPr algn="ctr">
              <a:lnSpc>
                <a:spcPts val="5126"/>
              </a:lnSpc>
            </a:pPr>
            <a:r>
              <a:rPr lang="en-US" sz="4271" spc="341">
                <a:solidFill>
                  <a:srgbClr val="050A30"/>
                </a:solidFill>
                <a:latin typeface="HK Grotesk Bold"/>
              </a:rPr>
              <a:t>03</a:t>
            </a:r>
          </a:p>
        </p:txBody>
      </p:sp>
      <p:sp>
        <p:nvSpPr>
          <p:cNvPr name="TextBox 11" id="11"/>
          <p:cNvSpPr txBox="true"/>
          <p:nvPr/>
        </p:nvSpPr>
        <p:spPr>
          <a:xfrm rot="0">
            <a:off x="5231353" y="5700580"/>
            <a:ext cx="937219" cy="657198"/>
          </a:xfrm>
          <a:prstGeom prst="rect">
            <a:avLst/>
          </a:prstGeom>
        </p:spPr>
        <p:txBody>
          <a:bodyPr anchor="t" rtlCol="false" tIns="0" lIns="0" bIns="0" rIns="0">
            <a:spAutoFit/>
          </a:bodyPr>
          <a:lstStyle/>
          <a:p>
            <a:pPr algn="ctr">
              <a:lnSpc>
                <a:spcPts val="5126"/>
              </a:lnSpc>
            </a:pPr>
            <a:r>
              <a:rPr lang="en-US" sz="4271" spc="341">
                <a:solidFill>
                  <a:srgbClr val="050A30"/>
                </a:solidFill>
                <a:latin typeface="HK Grotesk Bold"/>
              </a:rPr>
              <a:t>04</a:t>
            </a:r>
          </a:p>
        </p:txBody>
      </p:sp>
      <p:sp>
        <p:nvSpPr>
          <p:cNvPr name="TextBox 12" id="12"/>
          <p:cNvSpPr txBox="true"/>
          <p:nvPr/>
        </p:nvSpPr>
        <p:spPr>
          <a:xfrm rot="0">
            <a:off x="5250954" y="6492957"/>
            <a:ext cx="937219" cy="657198"/>
          </a:xfrm>
          <a:prstGeom prst="rect">
            <a:avLst/>
          </a:prstGeom>
        </p:spPr>
        <p:txBody>
          <a:bodyPr anchor="t" rtlCol="false" tIns="0" lIns="0" bIns="0" rIns="0">
            <a:spAutoFit/>
          </a:bodyPr>
          <a:lstStyle/>
          <a:p>
            <a:pPr algn="ctr">
              <a:lnSpc>
                <a:spcPts val="5126"/>
              </a:lnSpc>
            </a:pPr>
            <a:r>
              <a:rPr lang="en-US" sz="4271" spc="341">
                <a:solidFill>
                  <a:srgbClr val="050A30"/>
                </a:solidFill>
                <a:latin typeface="HK Grotesk Bold"/>
              </a:rPr>
              <a:t>05</a:t>
            </a:r>
          </a:p>
        </p:txBody>
      </p:sp>
      <p:sp>
        <p:nvSpPr>
          <p:cNvPr name="TextBox 13" id="13"/>
          <p:cNvSpPr txBox="true"/>
          <p:nvPr/>
        </p:nvSpPr>
        <p:spPr>
          <a:xfrm rot="0">
            <a:off x="5250954" y="7323921"/>
            <a:ext cx="937219" cy="657198"/>
          </a:xfrm>
          <a:prstGeom prst="rect">
            <a:avLst/>
          </a:prstGeom>
        </p:spPr>
        <p:txBody>
          <a:bodyPr anchor="t" rtlCol="false" tIns="0" lIns="0" bIns="0" rIns="0">
            <a:spAutoFit/>
          </a:bodyPr>
          <a:lstStyle/>
          <a:p>
            <a:pPr algn="ctr">
              <a:lnSpc>
                <a:spcPts val="5126"/>
              </a:lnSpc>
            </a:pPr>
            <a:r>
              <a:rPr lang="en-US" sz="4271" spc="341">
                <a:solidFill>
                  <a:srgbClr val="050A30"/>
                </a:solidFill>
                <a:latin typeface="HK Grotesk Bold"/>
              </a:rPr>
              <a:t>06</a:t>
            </a:r>
          </a:p>
        </p:txBody>
      </p:sp>
      <p:sp>
        <p:nvSpPr>
          <p:cNvPr name="TextBox 14" id="14"/>
          <p:cNvSpPr txBox="true"/>
          <p:nvPr/>
        </p:nvSpPr>
        <p:spPr>
          <a:xfrm rot="0">
            <a:off x="6607430" y="3327861"/>
            <a:ext cx="5790503" cy="461601"/>
          </a:xfrm>
          <a:prstGeom prst="rect">
            <a:avLst/>
          </a:prstGeom>
        </p:spPr>
        <p:txBody>
          <a:bodyPr anchor="t" rtlCol="false" tIns="0" lIns="0" bIns="0" rIns="0">
            <a:spAutoFit/>
          </a:bodyPr>
          <a:lstStyle/>
          <a:p>
            <a:pPr>
              <a:lnSpc>
                <a:spcPts val="3759"/>
              </a:lnSpc>
            </a:pPr>
            <a:r>
              <a:rPr lang="en-US" sz="2724">
                <a:solidFill>
                  <a:srgbClr val="050A30"/>
                </a:solidFill>
                <a:latin typeface="HK Grotesk Medium"/>
              </a:rPr>
              <a:t>Problem defination</a:t>
            </a:r>
          </a:p>
        </p:txBody>
      </p:sp>
      <p:sp>
        <p:nvSpPr>
          <p:cNvPr name="TextBox 15" id="15"/>
          <p:cNvSpPr txBox="true"/>
          <p:nvPr/>
        </p:nvSpPr>
        <p:spPr>
          <a:xfrm rot="0">
            <a:off x="6607430" y="4117830"/>
            <a:ext cx="6076629" cy="461601"/>
          </a:xfrm>
          <a:prstGeom prst="rect">
            <a:avLst/>
          </a:prstGeom>
        </p:spPr>
        <p:txBody>
          <a:bodyPr anchor="t" rtlCol="false" tIns="0" lIns="0" bIns="0" rIns="0">
            <a:spAutoFit/>
          </a:bodyPr>
          <a:lstStyle/>
          <a:p>
            <a:pPr>
              <a:lnSpc>
                <a:spcPts val="3759"/>
              </a:lnSpc>
            </a:pPr>
            <a:r>
              <a:rPr lang="en-US" sz="2724">
                <a:solidFill>
                  <a:srgbClr val="050A30"/>
                </a:solidFill>
                <a:latin typeface="HK Grotesk Medium"/>
              </a:rPr>
              <a:t>Problem Motivation</a:t>
            </a:r>
          </a:p>
        </p:txBody>
      </p:sp>
      <p:sp>
        <p:nvSpPr>
          <p:cNvPr name="TextBox 16" id="16"/>
          <p:cNvSpPr txBox="true"/>
          <p:nvPr/>
        </p:nvSpPr>
        <p:spPr>
          <a:xfrm rot="0">
            <a:off x="6607430" y="5037920"/>
            <a:ext cx="5790503" cy="461601"/>
          </a:xfrm>
          <a:prstGeom prst="rect">
            <a:avLst/>
          </a:prstGeom>
        </p:spPr>
        <p:txBody>
          <a:bodyPr anchor="t" rtlCol="false" tIns="0" lIns="0" bIns="0" rIns="0">
            <a:spAutoFit/>
          </a:bodyPr>
          <a:lstStyle/>
          <a:p>
            <a:pPr algn="l" marL="0" indent="0" lvl="0">
              <a:lnSpc>
                <a:spcPts val="3759"/>
              </a:lnSpc>
              <a:spcBef>
                <a:spcPct val="0"/>
              </a:spcBef>
            </a:pPr>
            <a:r>
              <a:rPr lang="en-US" sz="2724">
                <a:solidFill>
                  <a:srgbClr val="050A30"/>
                </a:solidFill>
                <a:latin typeface="HK Grotesk Medium"/>
              </a:rPr>
              <a:t>Problem Solution</a:t>
            </a:r>
          </a:p>
        </p:txBody>
      </p:sp>
      <p:sp>
        <p:nvSpPr>
          <p:cNvPr name="TextBox 17" id="17"/>
          <p:cNvSpPr txBox="true"/>
          <p:nvPr/>
        </p:nvSpPr>
        <p:spPr>
          <a:xfrm rot="0">
            <a:off x="6607430" y="5832138"/>
            <a:ext cx="6968679" cy="461601"/>
          </a:xfrm>
          <a:prstGeom prst="rect">
            <a:avLst/>
          </a:prstGeom>
        </p:spPr>
        <p:txBody>
          <a:bodyPr anchor="t" rtlCol="false" tIns="0" lIns="0" bIns="0" rIns="0">
            <a:spAutoFit/>
          </a:bodyPr>
          <a:lstStyle/>
          <a:p>
            <a:pPr algn="l" marL="0" indent="0" lvl="0">
              <a:lnSpc>
                <a:spcPts val="3759"/>
              </a:lnSpc>
              <a:spcBef>
                <a:spcPct val="0"/>
              </a:spcBef>
            </a:pPr>
            <a:r>
              <a:rPr lang="en-US" sz="2724">
                <a:solidFill>
                  <a:srgbClr val="050A30"/>
                </a:solidFill>
                <a:latin typeface="HK Grotesk Medium"/>
              </a:rPr>
              <a:t>System Requirement Specification</a:t>
            </a:r>
          </a:p>
        </p:txBody>
      </p:sp>
      <p:sp>
        <p:nvSpPr>
          <p:cNvPr name="TextBox 18" id="18"/>
          <p:cNvSpPr txBox="true"/>
          <p:nvPr/>
        </p:nvSpPr>
        <p:spPr>
          <a:xfrm rot="0">
            <a:off x="6607430" y="6632982"/>
            <a:ext cx="6076629" cy="461601"/>
          </a:xfrm>
          <a:prstGeom prst="rect">
            <a:avLst/>
          </a:prstGeom>
        </p:spPr>
        <p:txBody>
          <a:bodyPr anchor="t" rtlCol="false" tIns="0" lIns="0" bIns="0" rIns="0">
            <a:spAutoFit/>
          </a:bodyPr>
          <a:lstStyle/>
          <a:p>
            <a:pPr algn="l" marL="0" indent="0" lvl="0">
              <a:lnSpc>
                <a:spcPts val="3759"/>
              </a:lnSpc>
              <a:spcBef>
                <a:spcPct val="0"/>
              </a:spcBef>
            </a:pPr>
            <a:r>
              <a:rPr lang="en-US" sz="2724">
                <a:solidFill>
                  <a:srgbClr val="050A30"/>
                </a:solidFill>
                <a:latin typeface="HK Grotesk Medium"/>
              </a:rPr>
              <a:t>Development Methodology</a:t>
            </a:r>
          </a:p>
        </p:txBody>
      </p:sp>
      <p:sp>
        <p:nvSpPr>
          <p:cNvPr name="TextBox 19" id="19"/>
          <p:cNvSpPr txBox="true"/>
          <p:nvPr/>
        </p:nvSpPr>
        <p:spPr>
          <a:xfrm rot="0">
            <a:off x="6607430" y="7419474"/>
            <a:ext cx="5790503" cy="461601"/>
          </a:xfrm>
          <a:prstGeom prst="rect">
            <a:avLst/>
          </a:prstGeom>
        </p:spPr>
        <p:txBody>
          <a:bodyPr anchor="t" rtlCol="false" tIns="0" lIns="0" bIns="0" rIns="0">
            <a:spAutoFit/>
          </a:bodyPr>
          <a:lstStyle/>
          <a:p>
            <a:pPr algn="l" marL="0" indent="0" lvl="0">
              <a:lnSpc>
                <a:spcPts val="3759"/>
              </a:lnSpc>
              <a:spcBef>
                <a:spcPct val="0"/>
              </a:spcBef>
            </a:pPr>
            <a:r>
              <a:rPr lang="en-US" sz="2724">
                <a:solidFill>
                  <a:srgbClr val="050A30"/>
                </a:solidFill>
                <a:latin typeface="HK Grotesk Medium"/>
              </a:rPr>
              <a:t>Project scheduling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5CB6F9"/>
            </a:solidFill>
          </p:spPr>
        </p:sp>
        <p:sp>
          <p:nvSpPr>
            <p:cNvPr name="TextBox 5" id="5"/>
            <p:cNvSpPr txBox="true"/>
            <p:nvPr/>
          </p:nvSpPr>
          <p:spPr>
            <a:xfrm>
              <a:off x="0" y="-28575"/>
              <a:ext cx="1131601" cy="25491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59575" y="7698344"/>
            <a:ext cx="10345797" cy="1032847"/>
          </a:xfrm>
          <a:custGeom>
            <a:avLst/>
            <a:gdLst/>
            <a:ahLst/>
            <a:cxnLst/>
            <a:rect r="r" b="b" t="t" l="l"/>
            <a:pathLst>
              <a:path h="1032847" w="10345797">
                <a:moveTo>
                  <a:pt x="0" y="0"/>
                </a:moveTo>
                <a:lnTo>
                  <a:pt x="10345797" y="0"/>
                </a:lnTo>
                <a:lnTo>
                  <a:pt x="10345797" y="1032847"/>
                </a:lnTo>
                <a:lnTo>
                  <a:pt x="0" y="1032847"/>
                </a:lnTo>
                <a:lnTo>
                  <a:pt x="0" y="0"/>
                </a:lnTo>
                <a:close/>
              </a:path>
            </a:pathLst>
          </a:custGeom>
          <a:blipFill>
            <a:blip r:embed="rId3"/>
            <a:stretch>
              <a:fillRect l="0" t="-94792" r="0" b="-3039"/>
            </a:stretch>
          </a:blipFill>
        </p:spPr>
      </p:sp>
      <p:sp>
        <p:nvSpPr>
          <p:cNvPr name="Freeform 7" id="7"/>
          <p:cNvSpPr/>
          <p:nvPr/>
        </p:nvSpPr>
        <p:spPr>
          <a:xfrm flipH="false" flipV="false" rot="0">
            <a:off x="11317305" y="1049603"/>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4"/>
            <a:stretch>
              <a:fillRect l="-16455" t="0" r="-16455" b="0"/>
            </a:stretch>
          </a:blipFill>
        </p:spPr>
      </p:sp>
      <p:grpSp>
        <p:nvGrpSpPr>
          <p:cNvPr name="Group 8" id="8"/>
          <p:cNvGrpSpPr/>
          <p:nvPr/>
        </p:nvGrpSpPr>
        <p:grpSpPr>
          <a:xfrm rot="0">
            <a:off x="1431036" y="2824872"/>
            <a:ext cx="10274336" cy="4873472"/>
            <a:chOff x="0" y="0"/>
            <a:chExt cx="3936543" cy="1867238"/>
          </a:xfrm>
        </p:grpSpPr>
        <p:sp>
          <p:nvSpPr>
            <p:cNvPr name="Freeform 9" id="9"/>
            <p:cNvSpPr/>
            <p:nvPr/>
          </p:nvSpPr>
          <p:spPr>
            <a:xfrm flipH="false" flipV="false" rot="0">
              <a:off x="0" y="0"/>
              <a:ext cx="3936543" cy="1867238"/>
            </a:xfrm>
            <a:custGeom>
              <a:avLst/>
              <a:gdLst/>
              <a:ahLst/>
              <a:cxnLst/>
              <a:rect r="r" b="b" t="t" l="l"/>
              <a:pathLst>
                <a:path h="1867238" w="3936543">
                  <a:moveTo>
                    <a:pt x="0" y="0"/>
                  </a:moveTo>
                  <a:lnTo>
                    <a:pt x="3936543" y="0"/>
                  </a:lnTo>
                  <a:lnTo>
                    <a:pt x="3936543" y="1867238"/>
                  </a:lnTo>
                  <a:lnTo>
                    <a:pt x="0" y="1867238"/>
                  </a:lnTo>
                  <a:close/>
                </a:path>
              </a:pathLst>
            </a:custGeom>
            <a:solidFill>
              <a:srgbClr val="CAE8FF"/>
            </a:solidFill>
          </p:spPr>
        </p:sp>
        <p:sp>
          <p:nvSpPr>
            <p:cNvPr name="TextBox 10" id="10"/>
            <p:cNvSpPr txBox="true"/>
            <p:nvPr/>
          </p:nvSpPr>
          <p:spPr>
            <a:xfrm>
              <a:off x="0" y="-28575"/>
              <a:ext cx="3936543" cy="1895813"/>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602143" y="3049791"/>
            <a:ext cx="1269549" cy="1288288"/>
          </a:xfrm>
          <a:custGeom>
            <a:avLst/>
            <a:gdLst/>
            <a:ahLst/>
            <a:cxnLst/>
            <a:rect r="r" b="b" t="t" l="l"/>
            <a:pathLst>
              <a:path h="1288288" w="1269549">
                <a:moveTo>
                  <a:pt x="0" y="0"/>
                </a:moveTo>
                <a:lnTo>
                  <a:pt x="1269549" y="0"/>
                </a:lnTo>
                <a:lnTo>
                  <a:pt x="1269549" y="1288288"/>
                </a:lnTo>
                <a:lnTo>
                  <a:pt x="0" y="12882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216107" y="986458"/>
            <a:ext cx="9599617" cy="1200172"/>
          </a:xfrm>
          <a:prstGeom prst="rect">
            <a:avLst/>
          </a:prstGeom>
        </p:spPr>
        <p:txBody>
          <a:bodyPr anchor="t" rtlCol="false" tIns="0" lIns="0" bIns="0" rIns="0">
            <a:spAutoFit/>
          </a:bodyPr>
          <a:lstStyle/>
          <a:p>
            <a:pPr>
              <a:lnSpc>
                <a:spcPts val="9773"/>
              </a:lnSpc>
            </a:pPr>
            <a:r>
              <a:rPr lang="en-US" sz="7082">
                <a:solidFill>
                  <a:srgbClr val="050A30"/>
                </a:solidFill>
                <a:latin typeface="HK Grotesk Bold"/>
              </a:rPr>
              <a:t>Problem Definition</a:t>
            </a:r>
          </a:p>
        </p:txBody>
      </p:sp>
      <p:sp>
        <p:nvSpPr>
          <p:cNvPr name="TextBox 13" id="13"/>
          <p:cNvSpPr txBox="true"/>
          <p:nvPr/>
        </p:nvSpPr>
        <p:spPr>
          <a:xfrm rot="0">
            <a:off x="3004550" y="3002166"/>
            <a:ext cx="8473065" cy="3568792"/>
          </a:xfrm>
          <a:prstGeom prst="rect">
            <a:avLst/>
          </a:prstGeom>
        </p:spPr>
        <p:txBody>
          <a:bodyPr anchor="t" rtlCol="false" tIns="0" lIns="0" bIns="0" rIns="0">
            <a:spAutoFit/>
          </a:bodyPr>
          <a:lstStyle/>
          <a:p>
            <a:pPr algn="just">
              <a:lnSpc>
                <a:spcPts val="3583"/>
              </a:lnSpc>
            </a:pPr>
            <a:r>
              <a:rPr lang="en-US" sz="2596">
                <a:solidFill>
                  <a:srgbClr val="050A30"/>
                </a:solidFill>
                <a:latin typeface="HK Grotesk Medium"/>
              </a:rPr>
              <a:t>The Online Bookstore Management System is a comprehensive software solution designed to facilitate the efficient management of an online bookstore. It provides a user-friendly interface for customers to browse, search, and purchase books, while also offering robust administrative tools for managing inventory, orders, and user accounts.</a:t>
            </a:r>
          </a:p>
          <a:p>
            <a:pPr algn="just" marL="0" indent="0" lvl="0">
              <a:lnSpc>
                <a:spcPts val="3583"/>
              </a:lnSpc>
              <a:spcBef>
                <a:spcPct val="0"/>
              </a:spcBef>
            </a:pPr>
          </a:p>
        </p:txBody>
      </p:sp>
      <p:sp>
        <p:nvSpPr>
          <p:cNvPr name="Freeform 14" id="14"/>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643695">
            <a:off x="16232370" y="4434456"/>
            <a:ext cx="7835077" cy="10939025"/>
          </a:xfrm>
          <a:custGeom>
            <a:avLst/>
            <a:gdLst/>
            <a:ahLst/>
            <a:cxnLst/>
            <a:rect r="r" b="b" t="t" l="l"/>
            <a:pathLst>
              <a:path h="10939025" w="7835077">
                <a:moveTo>
                  <a:pt x="0" y="0"/>
                </a:moveTo>
                <a:lnTo>
                  <a:pt x="7835077" y="0"/>
                </a:lnTo>
                <a:lnTo>
                  <a:pt x="7835077" y="10939025"/>
                </a:lnTo>
                <a:lnTo>
                  <a:pt x="0" y="10939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269278" y="6457770"/>
            <a:ext cx="15254471" cy="0"/>
          </a:xfrm>
          <a:prstGeom prst="line">
            <a:avLst/>
          </a:prstGeom>
          <a:ln cap="flat" w="38100">
            <a:solidFill>
              <a:srgbClr val="1D4355"/>
            </a:solidFill>
            <a:prstDash val="solid"/>
            <a:headEnd type="none" len="sm" w="sm"/>
            <a:tailEnd type="none" len="sm" w="sm"/>
          </a:ln>
        </p:spPr>
      </p:sp>
      <p:grpSp>
        <p:nvGrpSpPr>
          <p:cNvPr name="Group 5" id="5"/>
          <p:cNvGrpSpPr/>
          <p:nvPr/>
        </p:nvGrpSpPr>
        <p:grpSpPr>
          <a:xfrm rot="0">
            <a:off x="2505881" y="6207229"/>
            <a:ext cx="501082" cy="50108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55"/>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880547" y="6828795"/>
            <a:ext cx="3822017" cy="1249876"/>
          </a:xfrm>
          <a:prstGeom prst="rect">
            <a:avLst/>
          </a:prstGeom>
        </p:spPr>
        <p:txBody>
          <a:bodyPr anchor="t" rtlCol="false" tIns="0" lIns="0" bIns="0" rIns="0">
            <a:spAutoFit/>
          </a:bodyPr>
          <a:lstStyle/>
          <a:p>
            <a:pPr algn="ctr">
              <a:lnSpc>
                <a:spcPts val="3308"/>
              </a:lnSpc>
            </a:pPr>
            <a:r>
              <a:rPr lang="en-US" sz="2397">
                <a:solidFill>
                  <a:srgbClr val="365B6D"/>
                </a:solidFill>
                <a:latin typeface="Space Mono Bold"/>
              </a:rPr>
              <a:t>MARKET </a:t>
            </a:r>
          </a:p>
          <a:p>
            <a:pPr algn="ctr">
              <a:lnSpc>
                <a:spcPts val="3308"/>
              </a:lnSpc>
            </a:pPr>
            <a:r>
              <a:rPr lang="en-US" sz="2397">
                <a:solidFill>
                  <a:srgbClr val="365B6D"/>
                </a:solidFill>
                <a:latin typeface="Space Mono Bold"/>
              </a:rPr>
              <a:t>DEMAND</a:t>
            </a:r>
          </a:p>
          <a:p>
            <a:pPr algn="ctr">
              <a:lnSpc>
                <a:spcPts val="3308"/>
              </a:lnSpc>
            </a:pPr>
          </a:p>
        </p:txBody>
      </p:sp>
      <p:sp>
        <p:nvSpPr>
          <p:cNvPr name="Freeform 9" id="9"/>
          <p:cNvSpPr/>
          <p:nvPr/>
        </p:nvSpPr>
        <p:spPr>
          <a:xfrm flipH="false" flipV="false" rot="0">
            <a:off x="5720644" y="3022288"/>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6483876" y="6207229"/>
            <a:ext cx="501082" cy="50108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55"/>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5720644" y="3597305"/>
            <a:ext cx="2027545" cy="1124859"/>
          </a:xfrm>
          <a:prstGeom prst="rect">
            <a:avLst/>
          </a:prstGeom>
        </p:spPr>
        <p:txBody>
          <a:bodyPr anchor="t" rtlCol="false" tIns="0" lIns="0" bIns="0" rIns="0">
            <a:spAutoFit/>
          </a:bodyPr>
          <a:lstStyle/>
          <a:p>
            <a:pPr algn="ctr">
              <a:lnSpc>
                <a:spcPts val="9141"/>
              </a:lnSpc>
            </a:pPr>
            <a:r>
              <a:rPr lang="en-US" sz="6624">
                <a:solidFill>
                  <a:srgbClr val="F7F7F7"/>
                </a:solidFill>
                <a:latin typeface="Archivo Black"/>
              </a:rPr>
              <a:t>02</a:t>
            </a:r>
          </a:p>
        </p:txBody>
      </p:sp>
      <p:sp>
        <p:nvSpPr>
          <p:cNvPr name="Freeform 14" id="14"/>
          <p:cNvSpPr/>
          <p:nvPr/>
        </p:nvSpPr>
        <p:spPr>
          <a:xfrm flipH="false" flipV="false" rot="0">
            <a:off x="9586515" y="3022288"/>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5" id="15"/>
          <p:cNvGrpSpPr/>
          <p:nvPr/>
        </p:nvGrpSpPr>
        <p:grpSpPr>
          <a:xfrm rot="0">
            <a:off x="10353686" y="6207229"/>
            <a:ext cx="501082" cy="50108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55"/>
            </a:soli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9586515" y="3597305"/>
            <a:ext cx="2027545" cy="1124859"/>
          </a:xfrm>
          <a:prstGeom prst="rect">
            <a:avLst/>
          </a:prstGeom>
        </p:spPr>
        <p:txBody>
          <a:bodyPr anchor="t" rtlCol="false" tIns="0" lIns="0" bIns="0" rIns="0">
            <a:spAutoFit/>
          </a:bodyPr>
          <a:lstStyle/>
          <a:p>
            <a:pPr algn="ctr">
              <a:lnSpc>
                <a:spcPts val="9141"/>
              </a:lnSpc>
            </a:pPr>
            <a:r>
              <a:rPr lang="en-US" sz="6624">
                <a:solidFill>
                  <a:srgbClr val="F7F7F7"/>
                </a:solidFill>
                <a:latin typeface="Archivo Black"/>
              </a:rPr>
              <a:t>03</a:t>
            </a:r>
          </a:p>
        </p:txBody>
      </p:sp>
      <p:sp>
        <p:nvSpPr>
          <p:cNvPr name="Freeform 19" id="19"/>
          <p:cNvSpPr/>
          <p:nvPr/>
        </p:nvSpPr>
        <p:spPr>
          <a:xfrm flipH="false" flipV="false" rot="0">
            <a:off x="13793110" y="3022288"/>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0" id="20"/>
          <p:cNvGrpSpPr/>
          <p:nvPr/>
        </p:nvGrpSpPr>
        <p:grpSpPr>
          <a:xfrm rot="0">
            <a:off x="14556342" y="6207229"/>
            <a:ext cx="501082" cy="50108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55"/>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859"/>
                </a:lnSpc>
              </a:pPr>
            </a:p>
          </p:txBody>
        </p:sp>
      </p:grpSp>
      <p:sp>
        <p:nvSpPr>
          <p:cNvPr name="TextBox 23" id="23"/>
          <p:cNvSpPr txBox="true"/>
          <p:nvPr/>
        </p:nvSpPr>
        <p:spPr>
          <a:xfrm rot="0">
            <a:off x="13813916" y="3597305"/>
            <a:ext cx="2027545" cy="1124859"/>
          </a:xfrm>
          <a:prstGeom prst="rect">
            <a:avLst/>
          </a:prstGeom>
        </p:spPr>
        <p:txBody>
          <a:bodyPr anchor="t" rtlCol="false" tIns="0" lIns="0" bIns="0" rIns="0">
            <a:spAutoFit/>
          </a:bodyPr>
          <a:lstStyle/>
          <a:p>
            <a:pPr algn="ctr">
              <a:lnSpc>
                <a:spcPts val="9141"/>
              </a:lnSpc>
            </a:pPr>
            <a:r>
              <a:rPr lang="en-US" sz="6624">
                <a:solidFill>
                  <a:srgbClr val="F7F7F7"/>
                </a:solidFill>
                <a:latin typeface="Archivo Black"/>
              </a:rPr>
              <a:t>04</a:t>
            </a:r>
          </a:p>
        </p:txBody>
      </p:sp>
      <p:sp>
        <p:nvSpPr>
          <p:cNvPr name="TextBox 24" id="24"/>
          <p:cNvSpPr txBox="true"/>
          <p:nvPr/>
        </p:nvSpPr>
        <p:spPr>
          <a:xfrm rot="0">
            <a:off x="4702564" y="6838320"/>
            <a:ext cx="3833616" cy="839308"/>
          </a:xfrm>
          <a:prstGeom prst="rect">
            <a:avLst/>
          </a:prstGeom>
        </p:spPr>
        <p:txBody>
          <a:bodyPr anchor="t" rtlCol="false" tIns="0" lIns="0" bIns="0" rIns="0">
            <a:spAutoFit/>
          </a:bodyPr>
          <a:lstStyle/>
          <a:p>
            <a:pPr algn="ctr">
              <a:lnSpc>
                <a:spcPts val="3383"/>
              </a:lnSpc>
            </a:pPr>
            <a:r>
              <a:rPr lang="en-US" sz="2451">
                <a:solidFill>
                  <a:srgbClr val="365B6D"/>
                </a:solidFill>
                <a:latin typeface="Space Mono Bold"/>
              </a:rPr>
              <a:t>ENHANCED ACCESSIBILITY</a:t>
            </a:r>
          </a:p>
        </p:txBody>
      </p:sp>
      <p:sp>
        <p:nvSpPr>
          <p:cNvPr name="TextBox 25" id="25"/>
          <p:cNvSpPr txBox="true"/>
          <p:nvPr/>
        </p:nvSpPr>
        <p:spPr>
          <a:xfrm rot="0">
            <a:off x="9109489" y="6889501"/>
            <a:ext cx="3490557" cy="839308"/>
          </a:xfrm>
          <a:prstGeom prst="rect">
            <a:avLst/>
          </a:prstGeom>
        </p:spPr>
        <p:txBody>
          <a:bodyPr anchor="t" rtlCol="false" tIns="0" lIns="0" bIns="0" rIns="0">
            <a:spAutoFit/>
          </a:bodyPr>
          <a:lstStyle/>
          <a:p>
            <a:pPr algn="ctr">
              <a:lnSpc>
                <a:spcPts val="3383"/>
              </a:lnSpc>
            </a:pPr>
            <a:r>
              <a:rPr lang="en-US" sz="2451">
                <a:solidFill>
                  <a:srgbClr val="365B6D"/>
                </a:solidFill>
                <a:latin typeface="Space Mono Bold"/>
              </a:rPr>
              <a:t>EFFICIENT MANAGEMENT</a:t>
            </a:r>
          </a:p>
        </p:txBody>
      </p:sp>
      <p:sp>
        <p:nvSpPr>
          <p:cNvPr name="TextBox 26" id="26"/>
          <p:cNvSpPr txBox="true"/>
          <p:nvPr/>
        </p:nvSpPr>
        <p:spPr>
          <a:xfrm rot="0">
            <a:off x="13813916" y="6924045"/>
            <a:ext cx="2709833" cy="839308"/>
          </a:xfrm>
          <a:prstGeom prst="rect">
            <a:avLst/>
          </a:prstGeom>
        </p:spPr>
        <p:txBody>
          <a:bodyPr anchor="t" rtlCol="false" tIns="0" lIns="0" bIns="0" rIns="0">
            <a:spAutoFit/>
          </a:bodyPr>
          <a:lstStyle/>
          <a:p>
            <a:pPr algn="ctr">
              <a:lnSpc>
                <a:spcPts val="3383"/>
              </a:lnSpc>
            </a:pPr>
            <a:r>
              <a:rPr lang="en-US" sz="2451">
                <a:solidFill>
                  <a:srgbClr val="365B6D"/>
                </a:solidFill>
                <a:latin typeface="Space Mono Bold"/>
              </a:rPr>
              <a:t>COMPETITIVE ADVANTAGE</a:t>
            </a:r>
          </a:p>
        </p:txBody>
      </p:sp>
      <p:sp>
        <p:nvSpPr>
          <p:cNvPr name="Freeform 27" id="27"/>
          <p:cNvSpPr/>
          <p:nvPr/>
        </p:nvSpPr>
        <p:spPr>
          <a:xfrm flipH="false" flipV="false" rot="-10171708">
            <a:off x="-6234881" y="-835483"/>
            <a:ext cx="7835077" cy="4407231"/>
          </a:xfrm>
          <a:custGeom>
            <a:avLst/>
            <a:gdLst/>
            <a:ahLst/>
            <a:cxnLst/>
            <a:rect r="r" b="b" t="t" l="l"/>
            <a:pathLst>
              <a:path h="4407231" w="7835077">
                <a:moveTo>
                  <a:pt x="0" y="0"/>
                </a:moveTo>
                <a:lnTo>
                  <a:pt x="7835077" y="0"/>
                </a:lnTo>
                <a:lnTo>
                  <a:pt x="7835077" y="4407231"/>
                </a:lnTo>
                <a:lnTo>
                  <a:pt x="0" y="4407231"/>
                </a:lnTo>
                <a:lnTo>
                  <a:pt x="0" y="0"/>
                </a:lnTo>
                <a:close/>
              </a:path>
            </a:pathLst>
          </a:custGeom>
          <a:blipFill>
            <a:blip r:embed="rId3">
              <a:extLst>
                <a:ext uri="{96DAC541-7B7A-43D3-8B79-37D633B846F1}">
                  <asvg:svgBlip xmlns:asvg="http://schemas.microsoft.com/office/drawing/2016/SVG/main" r:embed="rId4"/>
                </a:ext>
              </a:extLst>
            </a:blip>
            <a:stretch>
              <a:fillRect l="0" t="-74103" r="0" b="-74103"/>
            </a:stretch>
          </a:blipFill>
        </p:spPr>
      </p:sp>
      <p:sp>
        <p:nvSpPr>
          <p:cNvPr name="Freeform 28" id="28"/>
          <p:cNvSpPr/>
          <p:nvPr/>
        </p:nvSpPr>
        <p:spPr>
          <a:xfrm flipH="false" flipV="false" rot="0">
            <a:off x="1742650" y="3022288"/>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9" id="29"/>
          <p:cNvSpPr txBox="true"/>
          <p:nvPr/>
        </p:nvSpPr>
        <p:spPr>
          <a:xfrm rot="0">
            <a:off x="1742650" y="3622705"/>
            <a:ext cx="2027545" cy="1124859"/>
          </a:xfrm>
          <a:prstGeom prst="rect">
            <a:avLst/>
          </a:prstGeom>
        </p:spPr>
        <p:txBody>
          <a:bodyPr anchor="t" rtlCol="false" tIns="0" lIns="0" bIns="0" rIns="0">
            <a:spAutoFit/>
          </a:bodyPr>
          <a:lstStyle/>
          <a:p>
            <a:pPr algn="ctr">
              <a:lnSpc>
                <a:spcPts val="9141"/>
              </a:lnSpc>
            </a:pPr>
            <a:r>
              <a:rPr lang="en-US" sz="6624">
                <a:solidFill>
                  <a:srgbClr val="F7F7F7"/>
                </a:solidFill>
                <a:latin typeface="Archivo Black"/>
              </a:rPr>
              <a:t>01</a:t>
            </a:r>
          </a:p>
        </p:txBody>
      </p:sp>
      <p:sp>
        <p:nvSpPr>
          <p:cNvPr name="TextBox 30" id="30"/>
          <p:cNvSpPr txBox="true"/>
          <p:nvPr/>
        </p:nvSpPr>
        <p:spPr>
          <a:xfrm rot="0">
            <a:off x="4163883" y="357176"/>
            <a:ext cx="9960233" cy="1209697"/>
          </a:xfrm>
          <a:prstGeom prst="rect">
            <a:avLst/>
          </a:prstGeom>
        </p:spPr>
        <p:txBody>
          <a:bodyPr anchor="t" rtlCol="false" tIns="0" lIns="0" bIns="0" rIns="0">
            <a:spAutoFit/>
          </a:bodyPr>
          <a:lstStyle/>
          <a:p>
            <a:pPr>
              <a:lnSpc>
                <a:spcPts val="9773"/>
              </a:lnSpc>
            </a:pPr>
            <a:r>
              <a:rPr lang="en-US" sz="7082" spc="-141">
                <a:solidFill>
                  <a:srgbClr val="365B6D"/>
                </a:solidFill>
                <a:latin typeface="Archivo Black"/>
              </a:rPr>
              <a:t>Problem Motivation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513713" y="-8678522"/>
            <a:ext cx="13977230" cy="14342307"/>
          </a:xfrm>
          <a:custGeom>
            <a:avLst/>
            <a:gdLst/>
            <a:ahLst/>
            <a:cxnLst/>
            <a:rect r="r" b="b" t="t" l="l"/>
            <a:pathLst>
              <a:path h="14342307" w="13977230">
                <a:moveTo>
                  <a:pt x="0" y="0"/>
                </a:moveTo>
                <a:lnTo>
                  <a:pt x="13977231" y="0"/>
                </a:lnTo>
                <a:lnTo>
                  <a:pt x="13977231"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16801" y="2343692"/>
            <a:ext cx="2932415" cy="2579120"/>
            <a:chOff x="0" y="0"/>
            <a:chExt cx="1075555" cy="945973"/>
          </a:xfrm>
        </p:grpSpPr>
        <p:sp>
          <p:nvSpPr>
            <p:cNvPr name="Freeform 5" id="5"/>
            <p:cNvSpPr/>
            <p:nvPr/>
          </p:nvSpPr>
          <p:spPr>
            <a:xfrm flipH="false" flipV="false" rot="0">
              <a:off x="0" y="0"/>
              <a:ext cx="1075555" cy="945973"/>
            </a:xfrm>
            <a:custGeom>
              <a:avLst/>
              <a:gdLst/>
              <a:ahLst/>
              <a:cxnLst/>
              <a:rect r="r" b="b" t="t" l="l"/>
              <a:pathLst>
                <a:path h="945973" w="1075555">
                  <a:moveTo>
                    <a:pt x="81844" y="0"/>
                  </a:moveTo>
                  <a:lnTo>
                    <a:pt x="993712" y="0"/>
                  </a:lnTo>
                  <a:cubicBezTo>
                    <a:pt x="1015418" y="0"/>
                    <a:pt x="1036235" y="8623"/>
                    <a:pt x="1051584" y="23971"/>
                  </a:cubicBezTo>
                  <a:cubicBezTo>
                    <a:pt x="1066932" y="39320"/>
                    <a:pt x="1075555" y="60137"/>
                    <a:pt x="1075555" y="81844"/>
                  </a:cubicBezTo>
                  <a:lnTo>
                    <a:pt x="1075555" y="864130"/>
                  </a:lnTo>
                  <a:cubicBezTo>
                    <a:pt x="1075555" y="909331"/>
                    <a:pt x="1038913" y="945973"/>
                    <a:pt x="993712" y="945973"/>
                  </a:cubicBezTo>
                  <a:lnTo>
                    <a:pt x="81844" y="945973"/>
                  </a:lnTo>
                  <a:cubicBezTo>
                    <a:pt x="60137" y="945973"/>
                    <a:pt x="39320" y="937350"/>
                    <a:pt x="23971" y="922002"/>
                  </a:cubicBezTo>
                  <a:cubicBezTo>
                    <a:pt x="8623" y="906653"/>
                    <a:pt x="0" y="885836"/>
                    <a:pt x="0" y="864130"/>
                  </a:cubicBezTo>
                  <a:lnTo>
                    <a:pt x="0" y="81844"/>
                  </a:lnTo>
                  <a:cubicBezTo>
                    <a:pt x="0" y="60137"/>
                    <a:pt x="8623" y="39320"/>
                    <a:pt x="23971" y="23971"/>
                  </a:cubicBezTo>
                  <a:cubicBezTo>
                    <a:pt x="39320" y="8623"/>
                    <a:pt x="60137" y="0"/>
                    <a:pt x="81844" y="0"/>
                  </a:cubicBezTo>
                  <a:close/>
                </a:path>
              </a:pathLst>
            </a:custGeom>
            <a:solidFill>
              <a:srgbClr val="CAE8FF">
                <a:alpha val="98824"/>
              </a:srgbClr>
            </a:solidFill>
          </p:spPr>
        </p:sp>
        <p:sp>
          <p:nvSpPr>
            <p:cNvPr name="TextBox 6" id="6"/>
            <p:cNvSpPr txBox="true"/>
            <p:nvPr/>
          </p:nvSpPr>
          <p:spPr>
            <a:xfrm>
              <a:off x="0" y="-28575"/>
              <a:ext cx="1075555" cy="974548"/>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1716801" y="5032246"/>
            <a:ext cx="2932415" cy="1165866"/>
            <a:chOff x="0" y="0"/>
            <a:chExt cx="1075555" cy="427618"/>
          </a:xfrm>
        </p:grpSpPr>
        <p:sp>
          <p:nvSpPr>
            <p:cNvPr name="Freeform 8" id="8"/>
            <p:cNvSpPr/>
            <p:nvPr/>
          </p:nvSpPr>
          <p:spPr>
            <a:xfrm flipH="false" flipV="false" rot="0">
              <a:off x="0" y="0"/>
              <a:ext cx="1075555" cy="427618"/>
            </a:xfrm>
            <a:custGeom>
              <a:avLst/>
              <a:gdLst/>
              <a:ahLst/>
              <a:cxnLst/>
              <a:rect r="r" b="b" t="t" l="l"/>
              <a:pathLst>
                <a:path h="427618" w="1075555">
                  <a:moveTo>
                    <a:pt x="81844" y="0"/>
                  </a:moveTo>
                  <a:lnTo>
                    <a:pt x="993712" y="0"/>
                  </a:lnTo>
                  <a:cubicBezTo>
                    <a:pt x="1015418" y="0"/>
                    <a:pt x="1036235" y="8623"/>
                    <a:pt x="1051584" y="23971"/>
                  </a:cubicBezTo>
                  <a:cubicBezTo>
                    <a:pt x="1066932" y="39320"/>
                    <a:pt x="1075555" y="60137"/>
                    <a:pt x="1075555" y="81844"/>
                  </a:cubicBezTo>
                  <a:lnTo>
                    <a:pt x="1075555" y="345774"/>
                  </a:lnTo>
                  <a:cubicBezTo>
                    <a:pt x="1075555" y="367481"/>
                    <a:pt x="1066932" y="388298"/>
                    <a:pt x="1051584" y="403647"/>
                  </a:cubicBezTo>
                  <a:cubicBezTo>
                    <a:pt x="1036235" y="418995"/>
                    <a:pt x="1015418" y="427618"/>
                    <a:pt x="993712" y="427618"/>
                  </a:cubicBezTo>
                  <a:lnTo>
                    <a:pt x="81844" y="427618"/>
                  </a:lnTo>
                  <a:cubicBezTo>
                    <a:pt x="36643" y="427618"/>
                    <a:pt x="0" y="390975"/>
                    <a:pt x="0" y="345774"/>
                  </a:cubicBezTo>
                  <a:lnTo>
                    <a:pt x="0" y="81844"/>
                  </a:lnTo>
                  <a:cubicBezTo>
                    <a:pt x="0" y="60137"/>
                    <a:pt x="8623" y="39320"/>
                    <a:pt x="23971" y="23971"/>
                  </a:cubicBezTo>
                  <a:cubicBezTo>
                    <a:pt x="39320" y="8623"/>
                    <a:pt x="60137" y="0"/>
                    <a:pt x="81844" y="0"/>
                  </a:cubicBezTo>
                  <a:close/>
                </a:path>
              </a:pathLst>
            </a:custGeom>
            <a:solidFill>
              <a:srgbClr val="5CB6F9">
                <a:alpha val="98824"/>
              </a:srgbClr>
            </a:solidFill>
          </p:spPr>
        </p:sp>
        <p:sp>
          <p:nvSpPr>
            <p:cNvPr name="TextBox 9" id="9"/>
            <p:cNvSpPr txBox="true"/>
            <p:nvPr/>
          </p:nvSpPr>
          <p:spPr>
            <a:xfrm>
              <a:off x="0" y="-28575"/>
              <a:ext cx="1075555" cy="456193"/>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4800279" y="4441879"/>
            <a:ext cx="2932415" cy="2351362"/>
            <a:chOff x="0" y="0"/>
            <a:chExt cx="1075555" cy="862436"/>
          </a:xfrm>
        </p:grpSpPr>
        <p:sp>
          <p:nvSpPr>
            <p:cNvPr name="Freeform 11" id="11"/>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CAE8FF">
                <a:alpha val="98824"/>
              </a:srgbClr>
            </a:solidFill>
          </p:spPr>
        </p:sp>
        <p:sp>
          <p:nvSpPr>
            <p:cNvPr name="TextBox 12" id="12"/>
            <p:cNvSpPr txBox="true"/>
            <p:nvPr/>
          </p:nvSpPr>
          <p:spPr>
            <a:xfrm>
              <a:off x="0" y="-28575"/>
              <a:ext cx="1075555" cy="891011"/>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4800279" y="6902675"/>
            <a:ext cx="2932415" cy="1393749"/>
            <a:chOff x="0" y="0"/>
            <a:chExt cx="1075555" cy="511201"/>
          </a:xfrm>
        </p:grpSpPr>
        <p:sp>
          <p:nvSpPr>
            <p:cNvPr name="Freeform 14" id="14"/>
            <p:cNvSpPr/>
            <p:nvPr/>
          </p:nvSpPr>
          <p:spPr>
            <a:xfrm flipH="false" flipV="false" rot="0">
              <a:off x="0" y="0"/>
              <a:ext cx="1075555" cy="511201"/>
            </a:xfrm>
            <a:custGeom>
              <a:avLst/>
              <a:gdLst/>
              <a:ahLst/>
              <a:cxnLst/>
              <a:rect r="r" b="b" t="t" l="l"/>
              <a:pathLst>
                <a:path h="511201" w="1075555">
                  <a:moveTo>
                    <a:pt x="81844" y="0"/>
                  </a:moveTo>
                  <a:lnTo>
                    <a:pt x="993712" y="0"/>
                  </a:lnTo>
                  <a:cubicBezTo>
                    <a:pt x="1015418" y="0"/>
                    <a:pt x="1036235" y="8623"/>
                    <a:pt x="1051584" y="23971"/>
                  </a:cubicBezTo>
                  <a:cubicBezTo>
                    <a:pt x="1066932" y="39320"/>
                    <a:pt x="1075555" y="60137"/>
                    <a:pt x="1075555" y="81844"/>
                  </a:cubicBezTo>
                  <a:lnTo>
                    <a:pt x="1075555" y="429358"/>
                  </a:lnTo>
                  <a:cubicBezTo>
                    <a:pt x="1075555" y="451064"/>
                    <a:pt x="1066932" y="471881"/>
                    <a:pt x="1051584" y="487230"/>
                  </a:cubicBezTo>
                  <a:cubicBezTo>
                    <a:pt x="1036235" y="502578"/>
                    <a:pt x="1015418" y="511201"/>
                    <a:pt x="993712" y="511201"/>
                  </a:cubicBezTo>
                  <a:lnTo>
                    <a:pt x="81844" y="511201"/>
                  </a:lnTo>
                  <a:cubicBezTo>
                    <a:pt x="36643" y="511201"/>
                    <a:pt x="0" y="474559"/>
                    <a:pt x="0" y="429358"/>
                  </a:cubicBezTo>
                  <a:lnTo>
                    <a:pt x="0" y="81844"/>
                  </a:lnTo>
                  <a:cubicBezTo>
                    <a:pt x="0" y="60137"/>
                    <a:pt x="8623" y="39320"/>
                    <a:pt x="23971" y="23971"/>
                  </a:cubicBezTo>
                  <a:cubicBezTo>
                    <a:pt x="39320" y="8623"/>
                    <a:pt x="60137" y="0"/>
                    <a:pt x="81844" y="0"/>
                  </a:cubicBezTo>
                  <a:close/>
                </a:path>
              </a:pathLst>
            </a:custGeom>
            <a:solidFill>
              <a:srgbClr val="5CB6F9">
                <a:alpha val="98824"/>
              </a:srgbClr>
            </a:solidFill>
          </p:spPr>
        </p:sp>
        <p:sp>
          <p:nvSpPr>
            <p:cNvPr name="TextBox 15" id="15"/>
            <p:cNvSpPr txBox="true"/>
            <p:nvPr/>
          </p:nvSpPr>
          <p:spPr>
            <a:xfrm>
              <a:off x="0" y="-28575"/>
              <a:ext cx="1075555" cy="539776"/>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8093790" y="6120993"/>
            <a:ext cx="2932415" cy="2351362"/>
            <a:chOff x="0" y="0"/>
            <a:chExt cx="1075555" cy="862436"/>
          </a:xfrm>
        </p:grpSpPr>
        <p:sp>
          <p:nvSpPr>
            <p:cNvPr name="Freeform 17" id="17"/>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CAE8FF">
                <a:alpha val="98824"/>
              </a:srgbClr>
            </a:solidFill>
          </p:spPr>
        </p:sp>
        <p:sp>
          <p:nvSpPr>
            <p:cNvPr name="TextBox 18" id="18"/>
            <p:cNvSpPr txBox="true"/>
            <p:nvPr/>
          </p:nvSpPr>
          <p:spPr>
            <a:xfrm>
              <a:off x="0" y="-28575"/>
              <a:ext cx="1075555" cy="891011"/>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8093790" y="8581789"/>
            <a:ext cx="2932415" cy="847111"/>
            <a:chOff x="0" y="0"/>
            <a:chExt cx="1075555" cy="310705"/>
          </a:xfrm>
        </p:grpSpPr>
        <p:sp>
          <p:nvSpPr>
            <p:cNvPr name="Freeform 20" id="20"/>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5CB6F9">
                <a:alpha val="98824"/>
              </a:srgbClr>
            </a:solidFill>
          </p:spPr>
        </p:sp>
        <p:sp>
          <p:nvSpPr>
            <p:cNvPr name="TextBox 21" id="21"/>
            <p:cNvSpPr txBox="true"/>
            <p:nvPr/>
          </p:nvSpPr>
          <p:spPr>
            <a:xfrm>
              <a:off x="0" y="-28575"/>
              <a:ext cx="1075555" cy="339280"/>
            </a:xfrm>
            <a:prstGeom prst="rect">
              <a:avLst/>
            </a:prstGeom>
          </p:spPr>
          <p:txBody>
            <a:bodyPr anchor="ctr" rtlCol="false" tIns="50800" lIns="50800" bIns="50800" rIns="50800"/>
            <a:lstStyle/>
            <a:p>
              <a:pPr algn="ctr">
                <a:lnSpc>
                  <a:spcPts val="2859"/>
                </a:lnSpc>
              </a:pPr>
            </a:p>
          </p:txBody>
        </p:sp>
      </p:grpSp>
      <p:sp>
        <p:nvSpPr>
          <p:cNvPr name="TextBox 22" id="22"/>
          <p:cNvSpPr txBox="true"/>
          <p:nvPr/>
        </p:nvSpPr>
        <p:spPr>
          <a:xfrm rot="0">
            <a:off x="3103104" y="141157"/>
            <a:ext cx="12227722" cy="1603636"/>
          </a:xfrm>
          <a:prstGeom prst="rect">
            <a:avLst/>
          </a:prstGeom>
        </p:spPr>
        <p:txBody>
          <a:bodyPr anchor="t" rtlCol="false" tIns="0" lIns="0" bIns="0" rIns="0">
            <a:spAutoFit/>
          </a:bodyPr>
          <a:lstStyle/>
          <a:p>
            <a:pPr algn="ctr" marL="0" indent="0" lvl="0">
              <a:lnSpc>
                <a:spcPts val="13015"/>
              </a:lnSpc>
              <a:spcBef>
                <a:spcPct val="0"/>
              </a:spcBef>
            </a:pPr>
            <a:r>
              <a:rPr lang="en-US" sz="9431">
                <a:solidFill>
                  <a:srgbClr val="050A30"/>
                </a:solidFill>
                <a:latin typeface="HK Grotesk Bold"/>
              </a:rPr>
              <a:t> Problem Solution</a:t>
            </a:r>
          </a:p>
        </p:txBody>
      </p:sp>
      <p:sp>
        <p:nvSpPr>
          <p:cNvPr name="TextBox 23" id="23"/>
          <p:cNvSpPr txBox="true"/>
          <p:nvPr/>
        </p:nvSpPr>
        <p:spPr>
          <a:xfrm rot="0">
            <a:off x="1926911" y="5149195"/>
            <a:ext cx="2556583" cy="803899"/>
          </a:xfrm>
          <a:prstGeom prst="rect">
            <a:avLst/>
          </a:prstGeom>
        </p:spPr>
        <p:txBody>
          <a:bodyPr anchor="t" rtlCol="false" tIns="0" lIns="0" bIns="0" rIns="0">
            <a:spAutoFit/>
          </a:bodyPr>
          <a:lstStyle/>
          <a:p>
            <a:pPr algn="ctr" marL="0" indent="0" lvl="0">
              <a:lnSpc>
                <a:spcPts val="3207"/>
              </a:lnSpc>
              <a:spcBef>
                <a:spcPct val="0"/>
              </a:spcBef>
            </a:pPr>
            <a:r>
              <a:rPr lang="en-US" sz="2324" spc="185">
                <a:solidFill>
                  <a:srgbClr val="050A30"/>
                </a:solidFill>
                <a:latin typeface="HK Grotesk Bold"/>
              </a:rPr>
              <a:t>USER-FRIENDLY INTERFACE</a:t>
            </a:r>
          </a:p>
        </p:txBody>
      </p:sp>
      <p:sp>
        <p:nvSpPr>
          <p:cNvPr name="TextBox 24" id="24"/>
          <p:cNvSpPr txBox="true"/>
          <p:nvPr/>
        </p:nvSpPr>
        <p:spPr>
          <a:xfrm rot="0">
            <a:off x="1903940" y="2497632"/>
            <a:ext cx="2534389" cy="2052695"/>
          </a:xfrm>
          <a:prstGeom prst="rect">
            <a:avLst/>
          </a:prstGeom>
        </p:spPr>
        <p:txBody>
          <a:bodyPr anchor="t" rtlCol="false" tIns="0" lIns="0" bIns="0" rIns="0">
            <a:spAutoFit/>
          </a:bodyPr>
          <a:lstStyle/>
          <a:p>
            <a:pPr algn="ctr">
              <a:lnSpc>
                <a:spcPts val="2338"/>
              </a:lnSpc>
            </a:pPr>
            <a:r>
              <a:rPr lang="en-US" sz="1670">
                <a:solidFill>
                  <a:srgbClr val="050A30"/>
                </a:solidFill>
                <a:latin typeface="HK Grotesk Medium"/>
              </a:rPr>
              <a:t>A user-friendly and visually appealing interface allows customers to easily navigate through the bookstore, browse books, and make purchases</a:t>
            </a:r>
          </a:p>
          <a:p>
            <a:pPr algn="ctr">
              <a:lnSpc>
                <a:spcPts val="2338"/>
              </a:lnSpc>
            </a:pPr>
          </a:p>
        </p:txBody>
      </p:sp>
      <p:sp>
        <p:nvSpPr>
          <p:cNvPr name="TextBox 25" id="25"/>
          <p:cNvSpPr txBox="true"/>
          <p:nvPr/>
        </p:nvSpPr>
        <p:spPr>
          <a:xfrm rot="0">
            <a:off x="4988195" y="7062893"/>
            <a:ext cx="2556583" cy="875303"/>
          </a:xfrm>
          <a:prstGeom prst="rect">
            <a:avLst/>
          </a:prstGeom>
        </p:spPr>
        <p:txBody>
          <a:bodyPr anchor="t" rtlCol="false" tIns="0" lIns="0" bIns="0" rIns="0">
            <a:spAutoFit/>
          </a:bodyPr>
          <a:lstStyle/>
          <a:p>
            <a:pPr algn="ctr" marL="0" indent="0" lvl="0">
              <a:lnSpc>
                <a:spcPts val="3503"/>
              </a:lnSpc>
              <a:spcBef>
                <a:spcPct val="0"/>
              </a:spcBef>
            </a:pPr>
            <a:r>
              <a:rPr lang="en-US" sz="2538" spc="203">
                <a:solidFill>
                  <a:srgbClr val="050A30"/>
                </a:solidFill>
                <a:latin typeface="HK Grotesk Bold"/>
              </a:rPr>
              <a:t>ACCOUNT MANAGEMENT</a:t>
            </a:r>
          </a:p>
        </p:txBody>
      </p:sp>
      <p:sp>
        <p:nvSpPr>
          <p:cNvPr name="TextBox 26" id="26"/>
          <p:cNvSpPr txBox="true"/>
          <p:nvPr/>
        </p:nvSpPr>
        <p:spPr>
          <a:xfrm rot="0">
            <a:off x="5010389" y="4619942"/>
            <a:ext cx="2534389" cy="1757474"/>
          </a:xfrm>
          <a:prstGeom prst="rect">
            <a:avLst/>
          </a:prstGeom>
        </p:spPr>
        <p:txBody>
          <a:bodyPr anchor="t" rtlCol="false" tIns="0" lIns="0" bIns="0" rIns="0">
            <a:spAutoFit/>
          </a:bodyPr>
          <a:lstStyle/>
          <a:p>
            <a:pPr algn="ctr">
              <a:lnSpc>
                <a:spcPts val="2338"/>
              </a:lnSpc>
            </a:pPr>
            <a:r>
              <a:rPr lang="en-US" sz="1670">
                <a:solidFill>
                  <a:srgbClr val="050A30"/>
                </a:solidFill>
                <a:latin typeface="HK Grotesk Medium"/>
              </a:rPr>
              <a:t>Customers can create accounts securely, log in/out, and manage their profiles, including updating personal information and viewing order history</a:t>
            </a:r>
          </a:p>
        </p:txBody>
      </p:sp>
      <p:sp>
        <p:nvSpPr>
          <p:cNvPr name="TextBox 27" id="27"/>
          <p:cNvSpPr txBox="true"/>
          <p:nvPr/>
        </p:nvSpPr>
        <p:spPr>
          <a:xfrm rot="0">
            <a:off x="8281706" y="8843993"/>
            <a:ext cx="2556583" cy="403958"/>
          </a:xfrm>
          <a:prstGeom prst="rect">
            <a:avLst/>
          </a:prstGeom>
        </p:spPr>
        <p:txBody>
          <a:bodyPr anchor="t" rtlCol="false" tIns="0" lIns="0" bIns="0" rIns="0">
            <a:spAutoFit/>
          </a:bodyPr>
          <a:lstStyle/>
          <a:p>
            <a:pPr algn="ctr" marL="0" indent="0" lvl="0">
              <a:lnSpc>
                <a:spcPts val="3207"/>
              </a:lnSpc>
              <a:spcBef>
                <a:spcPct val="0"/>
              </a:spcBef>
            </a:pPr>
            <a:r>
              <a:rPr lang="en-US" sz="2324" spc="185">
                <a:solidFill>
                  <a:srgbClr val="050A30"/>
                </a:solidFill>
                <a:latin typeface="HK Grotesk Bold"/>
              </a:rPr>
              <a:t>BOOK CATALOG </a:t>
            </a:r>
          </a:p>
        </p:txBody>
      </p:sp>
      <p:sp>
        <p:nvSpPr>
          <p:cNvPr name="TextBox 28" id="28"/>
          <p:cNvSpPr txBox="true"/>
          <p:nvPr/>
        </p:nvSpPr>
        <p:spPr>
          <a:xfrm rot="0">
            <a:off x="8303901" y="6289531"/>
            <a:ext cx="2534389" cy="1425219"/>
          </a:xfrm>
          <a:prstGeom prst="rect">
            <a:avLst/>
          </a:prstGeom>
        </p:spPr>
        <p:txBody>
          <a:bodyPr anchor="t" rtlCol="false" tIns="0" lIns="0" bIns="0" rIns="0">
            <a:spAutoFit/>
          </a:bodyPr>
          <a:lstStyle/>
          <a:p>
            <a:pPr algn="ctr">
              <a:lnSpc>
                <a:spcPts val="2294"/>
              </a:lnSpc>
            </a:pPr>
            <a:r>
              <a:rPr lang="en-US" sz="1639">
                <a:solidFill>
                  <a:srgbClr val="050A30"/>
                </a:solidFill>
                <a:latin typeface="HK Grotesk Medium"/>
              </a:rPr>
              <a:t>The system maintains a comprehensive catalog of books, organized by categories, genres, and authors</a:t>
            </a:r>
          </a:p>
        </p:txBody>
      </p:sp>
      <p:sp>
        <p:nvSpPr>
          <p:cNvPr name="Freeform 29" id="29"/>
          <p:cNvSpPr/>
          <p:nvPr/>
        </p:nvSpPr>
        <p:spPr>
          <a:xfrm flipH="false" flipV="false" rot="887923">
            <a:off x="-7120501" y="4796298"/>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0" id="30"/>
          <p:cNvGrpSpPr/>
          <p:nvPr/>
        </p:nvGrpSpPr>
        <p:grpSpPr>
          <a:xfrm rot="0">
            <a:off x="11387302" y="4532809"/>
            <a:ext cx="2932415" cy="2351362"/>
            <a:chOff x="0" y="0"/>
            <a:chExt cx="1075555" cy="862436"/>
          </a:xfrm>
        </p:grpSpPr>
        <p:sp>
          <p:nvSpPr>
            <p:cNvPr name="Freeform 31" id="31"/>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CAE8FF">
                <a:alpha val="98824"/>
              </a:srgbClr>
            </a:solidFill>
          </p:spPr>
        </p:sp>
        <p:sp>
          <p:nvSpPr>
            <p:cNvPr name="TextBox 32" id="32"/>
            <p:cNvSpPr txBox="true"/>
            <p:nvPr/>
          </p:nvSpPr>
          <p:spPr>
            <a:xfrm>
              <a:off x="0" y="-28575"/>
              <a:ext cx="1075555" cy="891011"/>
            </a:xfrm>
            <a:prstGeom prst="rect">
              <a:avLst/>
            </a:prstGeom>
          </p:spPr>
          <p:txBody>
            <a:bodyPr anchor="ctr" rtlCol="false" tIns="50800" lIns="50800" bIns="50800" rIns="50800"/>
            <a:lstStyle/>
            <a:p>
              <a:pPr algn="ctr">
                <a:lnSpc>
                  <a:spcPts val="2859"/>
                </a:lnSpc>
              </a:pPr>
            </a:p>
          </p:txBody>
        </p:sp>
      </p:grpSp>
      <p:grpSp>
        <p:nvGrpSpPr>
          <p:cNvPr name="Group 33" id="33"/>
          <p:cNvGrpSpPr/>
          <p:nvPr/>
        </p:nvGrpSpPr>
        <p:grpSpPr>
          <a:xfrm rot="0">
            <a:off x="11387302" y="6993605"/>
            <a:ext cx="2932415" cy="1198310"/>
            <a:chOff x="0" y="0"/>
            <a:chExt cx="1075555" cy="439518"/>
          </a:xfrm>
        </p:grpSpPr>
        <p:sp>
          <p:nvSpPr>
            <p:cNvPr name="Freeform 34" id="34"/>
            <p:cNvSpPr/>
            <p:nvPr/>
          </p:nvSpPr>
          <p:spPr>
            <a:xfrm flipH="false" flipV="false" rot="0">
              <a:off x="0" y="0"/>
              <a:ext cx="1075555" cy="439518"/>
            </a:xfrm>
            <a:custGeom>
              <a:avLst/>
              <a:gdLst/>
              <a:ahLst/>
              <a:cxnLst/>
              <a:rect r="r" b="b" t="t" l="l"/>
              <a:pathLst>
                <a:path h="439518" w="1075555">
                  <a:moveTo>
                    <a:pt x="81844" y="0"/>
                  </a:moveTo>
                  <a:lnTo>
                    <a:pt x="993712" y="0"/>
                  </a:lnTo>
                  <a:cubicBezTo>
                    <a:pt x="1015418" y="0"/>
                    <a:pt x="1036235" y="8623"/>
                    <a:pt x="1051584" y="23971"/>
                  </a:cubicBezTo>
                  <a:cubicBezTo>
                    <a:pt x="1066932" y="39320"/>
                    <a:pt x="1075555" y="60137"/>
                    <a:pt x="1075555" y="81844"/>
                  </a:cubicBezTo>
                  <a:lnTo>
                    <a:pt x="1075555" y="357674"/>
                  </a:lnTo>
                  <a:cubicBezTo>
                    <a:pt x="1075555" y="402875"/>
                    <a:pt x="1038913" y="439518"/>
                    <a:pt x="993712" y="439518"/>
                  </a:cubicBezTo>
                  <a:lnTo>
                    <a:pt x="81844" y="439518"/>
                  </a:lnTo>
                  <a:cubicBezTo>
                    <a:pt x="60137" y="439518"/>
                    <a:pt x="39320" y="430895"/>
                    <a:pt x="23971" y="415546"/>
                  </a:cubicBezTo>
                  <a:cubicBezTo>
                    <a:pt x="8623" y="400198"/>
                    <a:pt x="0" y="379380"/>
                    <a:pt x="0" y="357674"/>
                  </a:cubicBezTo>
                  <a:lnTo>
                    <a:pt x="0" y="81844"/>
                  </a:lnTo>
                  <a:cubicBezTo>
                    <a:pt x="0" y="60137"/>
                    <a:pt x="8623" y="39320"/>
                    <a:pt x="23971" y="23971"/>
                  </a:cubicBezTo>
                  <a:cubicBezTo>
                    <a:pt x="39320" y="8623"/>
                    <a:pt x="60137" y="0"/>
                    <a:pt x="81844" y="0"/>
                  </a:cubicBezTo>
                  <a:close/>
                </a:path>
              </a:pathLst>
            </a:custGeom>
            <a:solidFill>
              <a:srgbClr val="5CB6F9">
                <a:alpha val="98824"/>
              </a:srgbClr>
            </a:solidFill>
          </p:spPr>
        </p:sp>
        <p:sp>
          <p:nvSpPr>
            <p:cNvPr name="TextBox 35" id="35"/>
            <p:cNvSpPr txBox="true"/>
            <p:nvPr/>
          </p:nvSpPr>
          <p:spPr>
            <a:xfrm>
              <a:off x="0" y="-28575"/>
              <a:ext cx="1075555" cy="468093"/>
            </a:xfrm>
            <a:prstGeom prst="rect">
              <a:avLst/>
            </a:prstGeom>
          </p:spPr>
          <p:txBody>
            <a:bodyPr anchor="ctr" rtlCol="false" tIns="50800" lIns="50800" bIns="50800" rIns="50800"/>
            <a:lstStyle/>
            <a:p>
              <a:pPr algn="ctr">
                <a:lnSpc>
                  <a:spcPts val="2859"/>
                </a:lnSpc>
              </a:pPr>
            </a:p>
          </p:txBody>
        </p:sp>
      </p:grpSp>
      <p:sp>
        <p:nvSpPr>
          <p:cNvPr name="TextBox 36" id="36"/>
          <p:cNvSpPr txBox="true"/>
          <p:nvPr/>
        </p:nvSpPr>
        <p:spPr>
          <a:xfrm rot="0">
            <a:off x="11575218" y="7163348"/>
            <a:ext cx="2556583" cy="919005"/>
          </a:xfrm>
          <a:prstGeom prst="rect">
            <a:avLst/>
          </a:prstGeom>
        </p:spPr>
        <p:txBody>
          <a:bodyPr anchor="t" rtlCol="false" tIns="0" lIns="0" bIns="0" rIns="0">
            <a:spAutoFit/>
          </a:bodyPr>
          <a:lstStyle/>
          <a:p>
            <a:pPr algn="ctr" marL="0" indent="0" lvl="0">
              <a:lnSpc>
                <a:spcPts val="3737"/>
              </a:lnSpc>
              <a:spcBef>
                <a:spcPct val="0"/>
              </a:spcBef>
            </a:pPr>
            <a:r>
              <a:rPr lang="en-US" sz="2708" spc="216">
                <a:solidFill>
                  <a:srgbClr val="050A30"/>
                </a:solidFill>
                <a:latin typeface="HK Grotesk Bold"/>
              </a:rPr>
              <a:t>ORDER PROCESSING  </a:t>
            </a:r>
          </a:p>
        </p:txBody>
      </p:sp>
      <p:sp>
        <p:nvSpPr>
          <p:cNvPr name="TextBox 37" id="37"/>
          <p:cNvSpPr txBox="true"/>
          <p:nvPr/>
        </p:nvSpPr>
        <p:spPr>
          <a:xfrm rot="0">
            <a:off x="11597412" y="4710872"/>
            <a:ext cx="2534389" cy="1757474"/>
          </a:xfrm>
          <a:prstGeom prst="rect">
            <a:avLst/>
          </a:prstGeom>
        </p:spPr>
        <p:txBody>
          <a:bodyPr anchor="t" rtlCol="false" tIns="0" lIns="0" bIns="0" rIns="0">
            <a:spAutoFit/>
          </a:bodyPr>
          <a:lstStyle/>
          <a:p>
            <a:pPr algn="ctr">
              <a:lnSpc>
                <a:spcPts val="2338"/>
              </a:lnSpc>
            </a:pPr>
            <a:r>
              <a:rPr lang="en-US" sz="1670">
                <a:solidFill>
                  <a:srgbClr val="050A30"/>
                </a:solidFill>
                <a:latin typeface="HK Grotesk Medium"/>
              </a:rPr>
              <a:t>Once an order is placed, the system facilitates order processing, including order confirmation, payment verification, and shipping/delivery tracking</a:t>
            </a:r>
          </a:p>
        </p:txBody>
      </p:sp>
      <p:sp>
        <p:nvSpPr>
          <p:cNvPr name="Freeform 38" id="38"/>
          <p:cNvSpPr/>
          <p:nvPr/>
        </p:nvSpPr>
        <p:spPr>
          <a:xfrm flipH="false" flipV="false" rot="1644030">
            <a:off x="6293411" y="8677025"/>
            <a:ext cx="1776375" cy="501826"/>
          </a:xfrm>
          <a:custGeom>
            <a:avLst/>
            <a:gdLst/>
            <a:ahLst/>
            <a:cxnLst/>
            <a:rect r="r" b="b" t="t" l="l"/>
            <a:pathLst>
              <a:path h="501826" w="1776375">
                <a:moveTo>
                  <a:pt x="0" y="0"/>
                </a:moveTo>
                <a:lnTo>
                  <a:pt x="1776375" y="0"/>
                </a:lnTo>
                <a:lnTo>
                  <a:pt x="1776375"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9" id="39"/>
          <p:cNvSpPr/>
          <p:nvPr/>
        </p:nvSpPr>
        <p:spPr>
          <a:xfrm flipH="false" flipV="false" rot="1972886">
            <a:off x="3097264" y="6623314"/>
            <a:ext cx="1708854" cy="482751"/>
          </a:xfrm>
          <a:custGeom>
            <a:avLst/>
            <a:gdLst/>
            <a:ahLst/>
            <a:cxnLst/>
            <a:rect r="r" b="b" t="t" l="l"/>
            <a:pathLst>
              <a:path h="482751" w="1708854">
                <a:moveTo>
                  <a:pt x="0" y="0"/>
                </a:moveTo>
                <a:lnTo>
                  <a:pt x="1708855" y="0"/>
                </a:lnTo>
                <a:lnTo>
                  <a:pt x="1708855" y="482751"/>
                </a:lnTo>
                <a:lnTo>
                  <a:pt x="0" y="482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0" id="40"/>
          <p:cNvSpPr/>
          <p:nvPr/>
        </p:nvSpPr>
        <p:spPr>
          <a:xfrm flipH="false" flipV="false" rot="-2022393">
            <a:off x="11025659" y="8606917"/>
            <a:ext cx="1776375" cy="501826"/>
          </a:xfrm>
          <a:custGeom>
            <a:avLst/>
            <a:gdLst/>
            <a:ahLst/>
            <a:cxnLst/>
            <a:rect r="r" b="b" t="t" l="l"/>
            <a:pathLst>
              <a:path h="501826" w="1776375">
                <a:moveTo>
                  <a:pt x="0" y="0"/>
                </a:moveTo>
                <a:lnTo>
                  <a:pt x="1776375" y="0"/>
                </a:lnTo>
                <a:lnTo>
                  <a:pt x="1776375"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1" id="41"/>
          <p:cNvSpPr/>
          <p:nvPr/>
        </p:nvSpPr>
        <p:spPr>
          <a:xfrm flipH="false" flipV="false" rot="-2880574">
            <a:off x="14212225" y="6869130"/>
            <a:ext cx="1776375" cy="501826"/>
          </a:xfrm>
          <a:custGeom>
            <a:avLst/>
            <a:gdLst/>
            <a:ahLst/>
            <a:cxnLst/>
            <a:rect r="r" b="b" t="t" l="l"/>
            <a:pathLst>
              <a:path h="501826" w="1776375">
                <a:moveTo>
                  <a:pt x="0" y="0"/>
                </a:moveTo>
                <a:lnTo>
                  <a:pt x="1776375" y="0"/>
                </a:lnTo>
                <a:lnTo>
                  <a:pt x="1776375"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2" id="42"/>
          <p:cNvGrpSpPr/>
          <p:nvPr/>
        </p:nvGrpSpPr>
        <p:grpSpPr>
          <a:xfrm rot="0">
            <a:off x="14472116" y="2571450"/>
            <a:ext cx="2932415" cy="2351362"/>
            <a:chOff x="0" y="0"/>
            <a:chExt cx="1075555" cy="862436"/>
          </a:xfrm>
        </p:grpSpPr>
        <p:sp>
          <p:nvSpPr>
            <p:cNvPr name="Freeform 43" id="43"/>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CAE8FF">
                <a:alpha val="98824"/>
              </a:srgbClr>
            </a:solidFill>
          </p:spPr>
        </p:sp>
        <p:sp>
          <p:nvSpPr>
            <p:cNvPr name="TextBox 44" id="44"/>
            <p:cNvSpPr txBox="true"/>
            <p:nvPr/>
          </p:nvSpPr>
          <p:spPr>
            <a:xfrm>
              <a:off x="0" y="-28575"/>
              <a:ext cx="1075555" cy="891011"/>
            </a:xfrm>
            <a:prstGeom prst="rect">
              <a:avLst/>
            </a:prstGeom>
          </p:spPr>
          <p:txBody>
            <a:bodyPr anchor="ctr" rtlCol="false" tIns="50800" lIns="50800" bIns="50800" rIns="50800"/>
            <a:lstStyle/>
            <a:p>
              <a:pPr algn="ctr">
                <a:lnSpc>
                  <a:spcPts val="2859"/>
                </a:lnSpc>
              </a:pPr>
            </a:p>
          </p:txBody>
        </p:sp>
      </p:grpSp>
      <p:grpSp>
        <p:nvGrpSpPr>
          <p:cNvPr name="Group 45" id="45"/>
          <p:cNvGrpSpPr/>
          <p:nvPr/>
        </p:nvGrpSpPr>
        <p:grpSpPr>
          <a:xfrm rot="0">
            <a:off x="14472116" y="5032246"/>
            <a:ext cx="2932415" cy="1270225"/>
            <a:chOff x="0" y="0"/>
            <a:chExt cx="1075555" cy="465895"/>
          </a:xfrm>
        </p:grpSpPr>
        <p:sp>
          <p:nvSpPr>
            <p:cNvPr name="Freeform 46" id="46"/>
            <p:cNvSpPr/>
            <p:nvPr/>
          </p:nvSpPr>
          <p:spPr>
            <a:xfrm flipH="false" flipV="false" rot="0">
              <a:off x="0" y="0"/>
              <a:ext cx="1075555" cy="465895"/>
            </a:xfrm>
            <a:custGeom>
              <a:avLst/>
              <a:gdLst/>
              <a:ahLst/>
              <a:cxnLst/>
              <a:rect r="r" b="b" t="t" l="l"/>
              <a:pathLst>
                <a:path h="465895" w="1075555">
                  <a:moveTo>
                    <a:pt x="81844" y="0"/>
                  </a:moveTo>
                  <a:lnTo>
                    <a:pt x="993712" y="0"/>
                  </a:lnTo>
                  <a:cubicBezTo>
                    <a:pt x="1015418" y="0"/>
                    <a:pt x="1036235" y="8623"/>
                    <a:pt x="1051584" y="23971"/>
                  </a:cubicBezTo>
                  <a:cubicBezTo>
                    <a:pt x="1066932" y="39320"/>
                    <a:pt x="1075555" y="60137"/>
                    <a:pt x="1075555" y="81844"/>
                  </a:cubicBezTo>
                  <a:lnTo>
                    <a:pt x="1075555" y="384051"/>
                  </a:lnTo>
                  <a:cubicBezTo>
                    <a:pt x="1075555" y="405758"/>
                    <a:pt x="1066932" y="426575"/>
                    <a:pt x="1051584" y="441923"/>
                  </a:cubicBezTo>
                  <a:cubicBezTo>
                    <a:pt x="1036235" y="457272"/>
                    <a:pt x="1015418" y="465895"/>
                    <a:pt x="993712" y="465895"/>
                  </a:cubicBezTo>
                  <a:lnTo>
                    <a:pt x="81844" y="465895"/>
                  </a:lnTo>
                  <a:cubicBezTo>
                    <a:pt x="36643" y="465895"/>
                    <a:pt x="0" y="429252"/>
                    <a:pt x="0" y="384051"/>
                  </a:cubicBezTo>
                  <a:lnTo>
                    <a:pt x="0" y="81844"/>
                  </a:lnTo>
                  <a:cubicBezTo>
                    <a:pt x="0" y="60137"/>
                    <a:pt x="8623" y="39320"/>
                    <a:pt x="23971" y="23971"/>
                  </a:cubicBezTo>
                  <a:cubicBezTo>
                    <a:pt x="39320" y="8623"/>
                    <a:pt x="60137" y="0"/>
                    <a:pt x="81844" y="0"/>
                  </a:cubicBezTo>
                  <a:close/>
                </a:path>
              </a:pathLst>
            </a:custGeom>
            <a:solidFill>
              <a:srgbClr val="5CB6F9">
                <a:alpha val="98824"/>
              </a:srgbClr>
            </a:solidFill>
          </p:spPr>
        </p:sp>
        <p:sp>
          <p:nvSpPr>
            <p:cNvPr name="TextBox 47" id="47"/>
            <p:cNvSpPr txBox="true"/>
            <p:nvPr/>
          </p:nvSpPr>
          <p:spPr>
            <a:xfrm>
              <a:off x="0" y="-28575"/>
              <a:ext cx="1075555" cy="494470"/>
            </a:xfrm>
            <a:prstGeom prst="rect">
              <a:avLst/>
            </a:prstGeom>
          </p:spPr>
          <p:txBody>
            <a:bodyPr anchor="ctr" rtlCol="false" tIns="50800" lIns="50800" bIns="50800" rIns="50800"/>
            <a:lstStyle/>
            <a:p>
              <a:pPr algn="ctr">
                <a:lnSpc>
                  <a:spcPts val="2859"/>
                </a:lnSpc>
              </a:pPr>
            </a:p>
          </p:txBody>
        </p:sp>
      </p:grpSp>
      <p:sp>
        <p:nvSpPr>
          <p:cNvPr name="TextBox 48" id="48"/>
          <p:cNvSpPr txBox="true"/>
          <p:nvPr/>
        </p:nvSpPr>
        <p:spPr>
          <a:xfrm rot="0">
            <a:off x="14660032" y="5201988"/>
            <a:ext cx="2556583" cy="919005"/>
          </a:xfrm>
          <a:prstGeom prst="rect">
            <a:avLst/>
          </a:prstGeom>
        </p:spPr>
        <p:txBody>
          <a:bodyPr anchor="t" rtlCol="false" tIns="0" lIns="0" bIns="0" rIns="0">
            <a:spAutoFit/>
          </a:bodyPr>
          <a:lstStyle/>
          <a:p>
            <a:pPr algn="ctr" marL="0" indent="0" lvl="0">
              <a:lnSpc>
                <a:spcPts val="3737"/>
              </a:lnSpc>
              <a:spcBef>
                <a:spcPct val="0"/>
              </a:spcBef>
            </a:pPr>
            <a:r>
              <a:rPr lang="en-US" sz="2708" spc="216">
                <a:solidFill>
                  <a:srgbClr val="050A30"/>
                </a:solidFill>
                <a:latin typeface="HK Grotesk Bold"/>
              </a:rPr>
              <a:t>REVIEWS AND RATINGS</a:t>
            </a:r>
          </a:p>
        </p:txBody>
      </p:sp>
      <p:sp>
        <p:nvSpPr>
          <p:cNvPr name="TextBox 49" id="49"/>
          <p:cNvSpPr txBox="true"/>
          <p:nvPr/>
        </p:nvSpPr>
        <p:spPr>
          <a:xfrm rot="0">
            <a:off x="14682227" y="2749513"/>
            <a:ext cx="2534389" cy="1757474"/>
          </a:xfrm>
          <a:prstGeom prst="rect">
            <a:avLst/>
          </a:prstGeom>
        </p:spPr>
        <p:txBody>
          <a:bodyPr anchor="t" rtlCol="false" tIns="0" lIns="0" bIns="0" rIns="0">
            <a:spAutoFit/>
          </a:bodyPr>
          <a:lstStyle/>
          <a:p>
            <a:pPr algn="ctr">
              <a:lnSpc>
                <a:spcPts val="2338"/>
              </a:lnSpc>
            </a:pPr>
            <a:r>
              <a:rPr lang="en-US" sz="1670">
                <a:solidFill>
                  <a:srgbClr val="050A30"/>
                </a:solidFill>
                <a:latin typeface="HK Grotesk Medium"/>
              </a:rPr>
              <a:t>Customers can rate and review books they have purchased, providing valuable feedback for other users and influencing purchase decisions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86281">
            <a:off x="-4177422" y="-2918610"/>
            <a:ext cx="10412244" cy="9162775"/>
          </a:xfrm>
          <a:custGeom>
            <a:avLst/>
            <a:gdLst/>
            <a:ahLst/>
            <a:cxnLst/>
            <a:rect r="r" b="b" t="t" l="l"/>
            <a:pathLst>
              <a:path h="9162775" w="10412244">
                <a:moveTo>
                  <a:pt x="0" y="0"/>
                </a:moveTo>
                <a:lnTo>
                  <a:pt x="10412244" y="0"/>
                </a:lnTo>
                <a:lnTo>
                  <a:pt x="10412244" y="9162775"/>
                </a:lnTo>
                <a:lnTo>
                  <a:pt x="0" y="91627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3766568">
            <a:off x="-4638184" y="9429702"/>
            <a:ext cx="8955581" cy="7880911"/>
          </a:xfrm>
          <a:custGeom>
            <a:avLst/>
            <a:gdLst/>
            <a:ahLst/>
            <a:cxnLst/>
            <a:rect r="r" b="b" t="t" l="l"/>
            <a:pathLst>
              <a:path h="7880911" w="8955581">
                <a:moveTo>
                  <a:pt x="0" y="0"/>
                </a:moveTo>
                <a:lnTo>
                  <a:pt x="8955581" y="0"/>
                </a:lnTo>
                <a:lnTo>
                  <a:pt x="8955581" y="7880912"/>
                </a:lnTo>
                <a:lnTo>
                  <a:pt x="0" y="78809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4413251" y="412071"/>
            <a:ext cx="3616096" cy="4646853"/>
          </a:xfrm>
          <a:custGeom>
            <a:avLst/>
            <a:gdLst/>
            <a:ahLst/>
            <a:cxnLst/>
            <a:rect r="r" b="b" t="t" l="l"/>
            <a:pathLst>
              <a:path h="4646853" w="3616096">
                <a:moveTo>
                  <a:pt x="0" y="0"/>
                </a:moveTo>
                <a:lnTo>
                  <a:pt x="3616097" y="0"/>
                </a:lnTo>
                <a:lnTo>
                  <a:pt x="3616097" y="4646853"/>
                </a:lnTo>
                <a:lnTo>
                  <a:pt x="0" y="46468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766568">
            <a:off x="13349150" y="5817368"/>
            <a:ext cx="7820300" cy="6881864"/>
          </a:xfrm>
          <a:custGeom>
            <a:avLst/>
            <a:gdLst/>
            <a:ahLst/>
            <a:cxnLst/>
            <a:rect r="r" b="b" t="t" l="l"/>
            <a:pathLst>
              <a:path h="6881864" w="7820300">
                <a:moveTo>
                  <a:pt x="0" y="0"/>
                </a:moveTo>
                <a:lnTo>
                  <a:pt x="7820300" y="0"/>
                </a:lnTo>
                <a:lnTo>
                  <a:pt x="7820300" y="6881864"/>
                </a:lnTo>
                <a:lnTo>
                  <a:pt x="0" y="6881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472322">
            <a:off x="14749493" y="6355569"/>
            <a:ext cx="923989" cy="2839073"/>
          </a:xfrm>
          <a:custGeom>
            <a:avLst/>
            <a:gdLst/>
            <a:ahLst/>
            <a:cxnLst/>
            <a:rect r="r" b="b" t="t" l="l"/>
            <a:pathLst>
              <a:path h="2839073" w="923989">
                <a:moveTo>
                  <a:pt x="0" y="0"/>
                </a:moveTo>
                <a:lnTo>
                  <a:pt x="923989" y="0"/>
                </a:lnTo>
                <a:lnTo>
                  <a:pt x="923989" y="2839072"/>
                </a:lnTo>
                <a:lnTo>
                  <a:pt x="0" y="2839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320508" y="2430698"/>
            <a:ext cx="14198711" cy="6507671"/>
          </a:xfrm>
          <a:prstGeom prst="rect">
            <a:avLst/>
          </a:prstGeom>
        </p:spPr>
        <p:txBody>
          <a:bodyPr anchor="t" rtlCol="false" tIns="0" lIns="0" bIns="0" rIns="0">
            <a:spAutoFit/>
          </a:bodyPr>
          <a:lstStyle/>
          <a:p>
            <a:pPr algn="l">
              <a:lnSpc>
                <a:spcPts val="7455"/>
              </a:lnSpc>
            </a:pPr>
            <a:r>
              <a:rPr lang="en-US" sz="3601" spc="46">
                <a:solidFill>
                  <a:srgbClr val="2E2E2E"/>
                </a:solidFill>
                <a:latin typeface="HK Grotesk Bold"/>
              </a:rPr>
              <a:t>USER MANAGEMENT</a:t>
            </a:r>
          </a:p>
          <a:p>
            <a:pPr algn="l">
              <a:lnSpc>
                <a:spcPts val="7455"/>
              </a:lnSpc>
            </a:pPr>
            <a:r>
              <a:rPr lang="en-US" sz="3601" spc="46" strike="noStrike" u="none">
                <a:solidFill>
                  <a:srgbClr val="2E2E2E"/>
                </a:solidFill>
                <a:latin typeface="HK Grotesk Bold"/>
              </a:rPr>
              <a:t>CATALOG MANAGEMENT </a:t>
            </a:r>
          </a:p>
          <a:p>
            <a:pPr algn="l">
              <a:lnSpc>
                <a:spcPts val="7455"/>
              </a:lnSpc>
            </a:pPr>
            <a:r>
              <a:rPr lang="en-US" sz="3601" spc="46" strike="noStrike" u="none">
                <a:solidFill>
                  <a:srgbClr val="2E2E2E"/>
                </a:solidFill>
                <a:latin typeface="HK Grotesk Bold"/>
              </a:rPr>
              <a:t>SHOPPING CHART AND ORDERING</a:t>
            </a:r>
          </a:p>
          <a:p>
            <a:pPr algn="l">
              <a:lnSpc>
                <a:spcPts val="7455"/>
              </a:lnSpc>
            </a:pPr>
            <a:r>
              <a:rPr lang="en-US" sz="3601" spc="46" strike="noStrike" u="none">
                <a:solidFill>
                  <a:srgbClr val="2E2E2E"/>
                </a:solidFill>
                <a:latin typeface="HK Grotesk Bold"/>
              </a:rPr>
              <a:t>PAYMENT GATEWAY INTEGRATION</a:t>
            </a:r>
          </a:p>
          <a:p>
            <a:pPr algn="l">
              <a:lnSpc>
                <a:spcPts val="7455"/>
              </a:lnSpc>
            </a:pPr>
            <a:r>
              <a:rPr lang="en-US" sz="3601" spc="46" strike="noStrike" u="none">
                <a:solidFill>
                  <a:srgbClr val="2E2E2E"/>
                </a:solidFill>
                <a:latin typeface="HK Grotesk Bold"/>
              </a:rPr>
              <a:t>ORDER PROCESSING AND FULFILLMENT </a:t>
            </a:r>
          </a:p>
          <a:p>
            <a:pPr algn="l">
              <a:lnSpc>
                <a:spcPts val="7455"/>
              </a:lnSpc>
            </a:pPr>
            <a:r>
              <a:rPr lang="en-US" sz="3601" spc="46" strike="noStrike" u="none">
                <a:solidFill>
                  <a:srgbClr val="2E2E2E"/>
                </a:solidFill>
                <a:latin typeface="HK Grotesk Bold"/>
              </a:rPr>
              <a:t>REVIEWS AND RATING</a:t>
            </a:r>
          </a:p>
          <a:p>
            <a:pPr algn="l">
              <a:lnSpc>
                <a:spcPts val="7455"/>
              </a:lnSpc>
            </a:pPr>
            <a:r>
              <a:rPr lang="en-US" sz="3601" spc="46" strike="noStrike" u="none">
                <a:solidFill>
                  <a:srgbClr val="2E2E2E"/>
                </a:solidFill>
                <a:latin typeface="HK Grotesk Bold"/>
              </a:rPr>
              <a:t>SECURITY AND PRIVACY</a:t>
            </a:r>
          </a:p>
        </p:txBody>
      </p:sp>
      <p:grpSp>
        <p:nvGrpSpPr>
          <p:cNvPr name="Group 8" id="8"/>
          <p:cNvGrpSpPr/>
          <p:nvPr/>
        </p:nvGrpSpPr>
        <p:grpSpPr>
          <a:xfrm rot="0">
            <a:off x="2513636" y="2811134"/>
            <a:ext cx="633171" cy="316585"/>
            <a:chOff x="0" y="0"/>
            <a:chExt cx="812800" cy="406400"/>
          </a:xfrm>
        </p:grpSpPr>
        <p:sp>
          <p:nvSpPr>
            <p:cNvPr name="Freeform 9" id="9"/>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18B6B4"/>
            </a:solidFill>
          </p:spPr>
        </p:sp>
        <p:sp>
          <p:nvSpPr>
            <p:cNvPr name="TextBox 10" id="10"/>
            <p:cNvSpPr txBox="true"/>
            <p:nvPr/>
          </p:nvSpPr>
          <p:spPr>
            <a:xfrm>
              <a:off x="0" y="-28575"/>
              <a:ext cx="698500" cy="434975"/>
            </a:xfrm>
            <a:prstGeom prst="rect">
              <a:avLst/>
            </a:prstGeom>
          </p:spPr>
          <p:txBody>
            <a:bodyPr anchor="ctr" rtlCol="false" tIns="50800" lIns="50800" bIns="50800" rIns="50800"/>
            <a:lstStyle/>
            <a:p>
              <a:pPr algn="ctr">
                <a:lnSpc>
                  <a:spcPts val="2859"/>
                </a:lnSpc>
              </a:pPr>
            </a:p>
          </p:txBody>
        </p:sp>
      </p:grpSp>
      <p:sp>
        <p:nvSpPr>
          <p:cNvPr name="TextBox 11" id="11"/>
          <p:cNvSpPr txBox="true"/>
          <p:nvPr/>
        </p:nvSpPr>
        <p:spPr>
          <a:xfrm rot="0">
            <a:off x="2299480" y="200879"/>
            <a:ext cx="12912007" cy="2210769"/>
          </a:xfrm>
          <a:prstGeom prst="rect">
            <a:avLst/>
          </a:prstGeom>
        </p:spPr>
        <p:txBody>
          <a:bodyPr anchor="t" rtlCol="false" tIns="0" lIns="0" bIns="0" rIns="0">
            <a:spAutoFit/>
          </a:bodyPr>
          <a:lstStyle/>
          <a:p>
            <a:pPr algn="ctr">
              <a:lnSpc>
                <a:spcPts val="8999"/>
              </a:lnSpc>
            </a:pPr>
            <a:r>
              <a:rPr lang="en-US" sz="5882" spc="252">
                <a:solidFill>
                  <a:srgbClr val="152225"/>
                </a:solidFill>
                <a:latin typeface="HK Grotesk Bold"/>
              </a:rPr>
              <a:t>SYSTEM REQUIREMENT </a:t>
            </a:r>
          </a:p>
          <a:p>
            <a:pPr algn="ctr" marL="0" indent="0" lvl="0">
              <a:lnSpc>
                <a:spcPts val="8999"/>
              </a:lnSpc>
              <a:spcBef>
                <a:spcPct val="0"/>
              </a:spcBef>
            </a:pPr>
            <a:r>
              <a:rPr lang="en-US" sz="5882" spc="252">
                <a:solidFill>
                  <a:srgbClr val="152225"/>
                </a:solidFill>
                <a:latin typeface="HK Grotesk Bold"/>
              </a:rPr>
              <a:t>SPECIFICATIONS</a:t>
            </a:r>
          </a:p>
        </p:txBody>
      </p:sp>
      <p:grpSp>
        <p:nvGrpSpPr>
          <p:cNvPr name="Group 12" id="12"/>
          <p:cNvGrpSpPr/>
          <p:nvPr/>
        </p:nvGrpSpPr>
        <p:grpSpPr>
          <a:xfrm rot="0">
            <a:off x="2490065" y="3756369"/>
            <a:ext cx="633171" cy="316585"/>
            <a:chOff x="0" y="0"/>
            <a:chExt cx="812800" cy="406400"/>
          </a:xfrm>
        </p:grpSpPr>
        <p:sp>
          <p:nvSpPr>
            <p:cNvPr name="Freeform 13" id="13"/>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18B6B4"/>
            </a:solidFill>
          </p:spPr>
        </p:sp>
        <p:sp>
          <p:nvSpPr>
            <p:cNvPr name="TextBox 14" id="14"/>
            <p:cNvSpPr txBox="true"/>
            <p:nvPr/>
          </p:nvSpPr>
          <p:spPr>
            <a:xfrm>
              <a:off x="0" y="-28575"/>
              <a:ext cx="698500" cy="434975"/>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2490065" y="5652975"/>
            <a:ext cx="633171" cy="316585"/>
            <a:chOff x="0" y="0"/>
            <a:chExt cx="812800" cy="406400"/>
          </a:xfrm>
        </p:grpSpPr>
        <p:sp>
          <p:nvSpPr>
            <p:cNvPr name="Freeform 16" id="16"/>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18B6B4"/>
            </a:solidFill>
          </p:spPr>
        </p:sp>
        <p:sp>
          <p:nvSpPr>
            <p:cNvPr name="TextBox 17" id="17"/>
            <p:cNvSpPr txBox="true"/>
            <p:nvPr/>
          </p:nvSpPr>
          <p:spPr>
            <a:xfrm>
              <a:off x="0" y="-28575"/>
              <a:ext cx="698500" cy="434975"/>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2490065" y="6616130"/>
            <a:ext cx="633171" cy="316585"/>
            <a:chOff x="0" y="0"/>
            <a:chExt cx="812800" cy="406400"/>
          </a:xfrm>
        </p:grpSpPr>
        <p:sp>
          <p:nvSpPr>
            <p:cNvPr name="Freeform 19" id="19"/>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18B6B4"/>
            </a:solidFill>
          </p:spPr>
        </p:sp>
        <p:sp>
          <p:nvSpPr>
            <p:cNvPr name="TextBox 20" id="20"/>
            <p:cNvSpPr txBox="true"/>
            <p:nvPr/>
          </p:nvSpPr>
          <p:spPr>
            <a:xfrm>
              <a:off x="0" y="-28575"/>
              <a:ext cx="698500" cy="434975"/>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2513636" y="7484828"/>
            <a:ext cx="633171" cy="316585"/>
            <a:chOff x="0" y="0"/>
            <a:chExt cx="812800" cy="406400"/>
          </a:xfrm>
        </p:grpSpPr>
        <p:sp>
          <p:nvSpPr>
            <p:cNvPr name="Freeform 22" id="22"/>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18B6B4"/>
            </a:solidFill>
          </p:spPr>
        </p:sp>
        <p:sp>
          <p:nvSpPr>
            <p:cNvPr name="TextBox 23" id="23"/>
            <p:cNvSpPr txBox="true"/>
            <p:nvPr/>
          </p:nvSpPr>
          <p:spPr>
            <a:xfrm>
              <a:off x="0" y="-28575"/>
              <a:ext cx="698500" cy="434975"/>
            </a:xfrm>
            <a:prstGeom prst="rect">
              <a:avLst/>
            </a:prstGeom>
          </p:spPr>
          <p:txBody>
            <a:bodyPr anchor="ctr" rtlCol="false" tIns="50800" lIns="50800" bIns="50800" rIns="50800"/>
            <a:lstStyle/>
            <a:p>
              <a:pPr algn="ctr">
                <a:lnSpc>
                  <a:spcPts val="2859"/>
                </a:lnSpc>
              </a:pPr>
            </a:p>
          </p:txBody>
        </p:sp>
      </p:grpSp>
      <p:grpSp>
        <p:nvGrpSpPr>
          <p:cNvPr name="Group 24" id="24"/>
          <p:cNvGrpSpPr/>
          <p:nvPr/>
        </p:nvGrpSpPr>
        <p:grpSpPr>
          <a:xfrm rot="0">
            <a:off x="2490065" y="4680294"/>
            <a:ext cx="633171" cy="316585"/>
            <a:chOff x="0" y="0"/>
            <a:chExt cx="812800" cy="406400"/>
          </a:xfrm>
        </p:grpSpPr>
        <p:sp>
          <p:nvSpPr>
            <p:cNvPr name="Freeform 25" id="25"/>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18B6B4"/>
            </a:solidFill>
          </p:spPr>
        </p:sp>
        <p:sp>
          <p:nvSpPr>
            <p:cNvPr name="TextBox 26" id="26"/>
            <p:cNvSpPr txBox="true"/>
            <p:nvPr/>
          </p:nvSpPr>
          <p:spPr>
            <a:xfrm>
              <a:off x="0" y="-28575"/>
              <a:ext cx="698500" cy="434975"/>
            </a:xfrm>
            <a:prstGeom prst="rect">
              <a:avLst/>
            </a:prstGeom>
          </p:spPr>
          <p:txBody>
            <a:bodyPr anchor="ctr" rtlCol="false" tIns="50800" lIns="50800" bIns="50800" rIns="50800"/>
            <a:lstStyle/>
            <a:p>
              <a:pPr algn="ctr">
                <a:lnSpc>
                  <a:spcPts val="2859"/>
                </a:lnSpc>
              </a:pPr>
            </a:p>
          </p:txBody>
        </p:sp>
      </p:grpSp>
      <p:grpSp>
        <p:nvGrpSpPr>
          <p:cNvPr name="Group 27" id="27"/>
          <p:cNvGrpSpPr/>
          <p:nvPr/>
        </p:nvGrpSpPr>
        <p:grpSpPr>
          <a:xfrm rot="0">
            <a:off x="2490065" y="8483494"/>
            <a:ext cx="633171" cy="316585"/>
            <a:chOff x="0" y="0"/>
            <a:chExt cx="812800" cy="406400"/>
          </a:xfrm>
        </p:grpSpPr>
        <p:sp>
          <p:nvSpPr>
            <p:cNvPr name="Freeform 28" id="28"/>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18B6B4"/>
            </a:solidFill>
          </p:spPr>
        </p:sp>
        <p:sp>
          <p:nvSpPr>
            <p:cNvPr name="TextBox 29" id="29"/>
            <p:cNvSpPr txBox="true"/>
            <p:nvPr/>
          </p:nvSpPr>
          <p:spPr>
            <a:xfrm>
              <a:off x="0" y="-28575"/>
              <a:ext cx="698500" cy="434975"/>
            </a:xfrm>
            <a:prstGeom prst="rect">
              <a:avLst/>
            </a:prstGeom>
          </p:spPr>
          <p:txBody>
            <a:bodyPr anchor="ctr" rtlCol="false" tIns="50800" lIns="50800" bIns="50800" rIns="50800"/>
            <a:lstStyle/>
            <a:p>
              <a:pPr algn="ctr">
                <a:lnSpc>
                  <a:spcPts val="285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9000"/>
            </a:blip>
            <a:stretch>
              <a:fillRect l="0" t="-15111" r="0" b="-15111"/>
            </a:stretch>
          </a:blipFill>
        </p:spPr>
      </p:sp>
      <p:grpSp>
        <p:nvGrpSpPr>
          <p:cNvPr name="Group 3" id="3"/>
          <p:cNvGrpSpPr/>
          <p:nvPr/>
        </p:nvGrpSpPr>
        <p:grpSpPr>
          <a:xfrm rot="2035800">
            <a:off x="3800542" y="-81236"/>
            <a:ext cx="10128767" cy="11567856"/>
            <a:chOff x="0" y="0"/>
            <a:chExt cx="9522000" cy="10874880"/>
          </a:xfrm>
        </p:grpSpPr>
        <p:sp>
          <p:nvSpPr>
            <p:cNvPr name="Freeform 4" id="4"/>
            <p:cNvSpPr/>
            <p:nvPr/>
          </p:nvSpPr>
          <p:spPr>
            <a:xfrm flipH="false" flipV="false" rot="0">
              <a:off x="0" y="0"/>
              <a:ext cx="9521952" cy="10874883"/>
            </a:xfrm>
            <a:custGeom>
              <a:avLst/>
              <a:gdLst/>
              <a:ahLst/>
              <a:cxnLst/>
              <a:rect r="r" b="b" t="t" l="l"/>
              <a:pathLst>
                <a:path h="10874883" w="9521952">
                  <a:moveTo>
                    <a:pt x="7898892" y="7628636"/>
                  </a:moveTo>
                  <a:cubicBezTo>
                    <a:pt x="9521952" y="5897372"/>
                    <a:pt x="9413749" y="3192145"/>
                    <a:pt x="7682485" y="1568958"/>
                  </a:cubicBezTo>
                  <a:cubicBezTo>
                    <a:pt x="5897118" y="0"/>
                    <a:pt x="3192018" y="108204"/>
                    <a:pt x="1623060" y="1839595"/>
                  </a:cubicBezTo>
                  <a:cubicBezTo>
                    <a:pt x="0" y="3570859"/>
                    <a:pt x="162306" y="6276086"/>
                    <a:pt x="1893570" y="7899146"/>
                  </a:cubicBezTo>
                  <a:cubicBezTo>
                    <a:pt x="2272284" y="8277860"/>
                    <a:pt x="2759202" y="8548370"/>
                    <a:pt x="3246120" y="8710676"/>
                  </a:cubicBezTo>
                  <a:cubicBezTo>
                    <a:pt x="3408426" y="9900920"/>
                    <a:pt x="2867406" y="10874883"/>
                    <a:pt x="2867406" y="10874883"/>
                  </a:cubicBezTo>
                  <a:cubicBezTo>
                    <a:pt x="4869180" y="9035288"/>
                    <a:pt x="4869180" y="9035288"/>
                    <a:pt x="4869180" y="9035288"/>
                  </a:cubicBezTo>
                  <a:cubicBezTo>
                    <a:pt x="6005322" y="8981186"/>
                    <a:pt x="7087362" y="8494268"/>
                    <a:pt x="7898892" y="7628636"/>
                  </a:cubicBezTo>
                  <a:close/>
                </a:path>
              </a:pathLst>
            </a:custGeom>
            <a:solidFill>
              <a:srgbClr val="9FCFE7">
                <a:alpha val="64706"/>
              </a:srgbClr>
            </a:solidFill>
          </p:spPr>
        </p:sp>
      </p:grpSp>
      <p:grpSp>
        <p:nvGrpSpPr>
          <p:cNvPr name="Group 5" id="5"/>
          <p:cNvGrpSpPr/>
          <p:nvPr/>
        </p:nvGrpSpPr>
        <p:grpSpPr>
          <a:xfrm rot="0">
            <a:off x="-3945373" y="6341627"/>
            <a:ext cx="7890745" cy="78907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9FCFE7"/>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5900700" y="2246068"/>
            <a:ext cx="6785119" cy="557905"/>
          </a:xfrm>
          <a:prstGeom prst="rect">
            <a:avLst/>
          </a:prstGeom>
        </p:spPr>
        <p:txBody>
          <a:bodyPr anchor="t" rtlCol="false" tIns="0" lIns="0" bIns="0" rIns="0">
            <a:spAutoFit/>
          </a:bodyPr>
          <a:lstStyle/>
          <a:p>
            <a:pPr algn="ctr">
              <a:lnSpc>
                <a:spcPts val="4874"/>
              </a:lnSpc>
            </a:pPr>
            <a:r>
              <a:rPr lang="en-US" sz="2785">
                <a:solidFill>
                  <a:srgbClr val="01070A"/>
                </a:solidFill>
                <a:latin typeface="HK Grotesk Bold"/>
              </a:rPr>
              <a:t>Fact Finding Method</a:t>
            </a:r>
          </a:p>
        </p:txBody>
      </p:sp>
      <p:sp>
        <p:nvSpPr>
          <p:cNvPr name="TextBox 9" id="9"/>
          <p:cNvSpPr txBox="true"/>
          <p:nvPr/>
        </p:nvSpPr>
        <p:spPr>
          <a:xfrm rot="0">
            <a:off x="5756738" y="2992331"/>
            <a:ext cx="7052032" cy="3918547"/>
          </a:xfrm>
          <a:prstGeom prst="rect">
            <a:avLst/>
          </a:prstGeom>
        </p:spPr>
        <p:txBody>
          <a:bodyPr anchor="t" rtlCol="false" tIns="0" lIns="0" bIns="0" rIns="0">
            <a:spAutoFit/>
          </a:bodyPr>
          <a:lstStyle/>
          <a:p>
            <a:pPr algn="ctr">
              <a:lnSpc>
                <a:spcPts val="3899"/>
              </a:lnSpc>
            </a:pPr>
          </a:p>
          <a:p>
            <a:pPr algn="just">
              <a:lnSpc>
                <a:spcPts val="3899"/>
              </a:lnSpc>
            </a:pPr>
            <a:r>
              <a:rPr lang="en-US" sz="2228">
                <a:solidFill>
                  <a:srgbClr val="01070A"/>
                </a:solidFill>
                <a:latin typeface="HK Grotesk"/>
              </a:rPr>
              <a:t>Fact finding methods for online bookstore system analysis and design involve gathering crucial insights through interviews, surveys, observations, prototyping, document analysis, and brainstorming. Interviews with stakeholders provide valuable perspectives on business objectives and user needs. Surveys capture user preferences and expectations.</a:t>
            </a:r>
          </a:p>
        </p:txBody>
      </p:sp>
      <p:sp>
        <p:nvSpPr>
          <p:cNvPr name="Freeform 10" id="10"/>
          <p:cNvSpPr/>
          <p:nvPr/>
        </p:nvSpPr>
        <p:spPr>
          <a:xfrm flipH="false" flipV="false" rot="0">
            <a:off x="8535679" y="1370804"/>
            <a:ext cx="621972" cy="621972"/>
          </a:xfrm>
          <a:custGeom>
            <a:avLst/>
            <a:gdLst/>
            <a:ahLst/>
            <a:cxnLst/>
            <a:rect r="r" b="b" t="t" l="l"/>
            <a:pathLst>
              <a:path h="621972" w="621972">
                <a:moveTo>
                  <a:pt x="0" y="0"/>
                </a:moveTo>
                <a:lnTo>
                  <a:pt x="621971" y="0"/>
                </a:lnTo>
                <a:lnTo>
                  <a:pt x="621971" y="621972"/>
                </a:lnTo>
                <a:lnTo>
                  <a:pt x="0" y="6219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16324195" y="8523218"/>
            <a:ext cx="3265530" cy="326553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FE7"/>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4" id="14"/>
          <p:cNvSpPr txBox="true"/>
          <p:nvPr/>
        </p:nvSpPr>
        <p:spPr>
          <a:xfrm rot="0">
            <a:off x="497431" y="929187"/>
            <a:ext cx="4557474" cy="441699"/>
          </a:xfrm>
          <a:prstGeom prst="rect">
            <a:avLst/>
          </a:prstGeom>
        </p:spPr>
        <p:txBody>
          <a:bodyPr anchor="t" rtlCol="false" tIns="0" lIns="0" bIns="0" rIns="0">
            <a:spAutoFit/>
          </a:bodyPr>
          <a:lstStyle/>
          <a:p>
            <a:pPr algn="ctr">
              <a:lnSpc>
                <a:spcPts val="3536"/>
              </a:lnSpc>
              <a:spcBef>
                <a:spcPct val="0"/>
              </a:spcBef>
            </a:pPr>
            <a:r>
              <a:rPr lang="en-US" sz="2720">
                <a:solidFill>
                  <a:srgbClr val="365B6D"/>
                </a:solidFill>
                <a:latin typeface="HK Grotesk Bold"/>
              </a:rPr>
              <a:t>System  Requirement Method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AE8FF"/>
        </a:solidFill>
      </p:bgPr>
    </p:bg>
    <p:spTree>
      <p:nvGrpSpPr>
        <p:cNvPr id="1" name=""/>
        <p:cNvGrpSpPr/>
        <p:nvPr/>
      </p:nvGrpSpPr>
      <p:grpSpPr>
        <a:xfrm>
          <a:off x="0" y="0"/>
          <a:ext cx="0" cy="0"/>
          <a:chOff x="0" y="0"/>
          <a:chExt cx="0" cy="0"/>
        </a:xfrm>
      </p:grpSpPr>
      <p:grpSp>
        <p:nvGrpSpPr>
          <p:cNvPr name="Group 2" id="2"/>
          <p:cNvGrpSpPr/>
          <p:nvPr/>
        </p:nvGrpSpPr>
        <p:grpSpPr>
          <a:xfrm rot="0">
            <a:off x="1834075" y="3270855"/>
            <a:ext cx="2360153" cy="1380185"/>
            <a:chOff x="0" y="0"/>
            <a:chExt cx="5638478" cy="3230880"/>
          </a:xfrm>
        </p:grpSpPr>
        <p:sp>
          <p:nvSpPr>
            <p:cNvPr name="Freeform 3" id="3"/>
            <p:cNvSpPr/>
            <p:nvPr/>
          </p:nvSpPr>
          <p:spPr>
            <a:xfrm flipH="false" flipV="false" rot="0">
              <a:off x="5080" y="12700"/>
              <a:ext cx="5623239" cy="3205480"/>
            </a:xfrm>
            <a:custGeom>
              <a:avLst/>
              <a:gdLst/>
              <a:ahLst/>
              <a:cxnLst/>
              <a:rect r="r" b="b" t="t" l="l"/>
              <a:pathLst>
                <a:path h="3205480" w="5623239">
                  <a:moveTo>
                    <a:pt x="4833298" y="3205480"/>
                  </a:moveTo>
                  <a:lnTo>
                    <a:pt x="0" y="3205480"/>
                  </a:lnTo>
                  <a:lnTo>
                    <a:pt x="791210" y="1602740"/>
                  </a:lnTo>
                  <a:lnTo>
                    <a:pt x="0" y="0"/>
                  </a:lnTo>
                  <a:lnTo>
                    <a:pt x="4833298" y="0"/>
                  </a:lnTo>
                  <a:lnTo>
                    <a:pt x="5623238" y="1602740"/>
                  </a:lnTo>
                  <a:lnTo>
                    <a:pt x="4833298" y="3205480"/>
                  </a:lnTo>
                  <a:close/>
                </a:path>
              </a:pathLst>
            </a:custGeom>
            <a:gradFill rotWithShape="true">
              <a:gsLst>
                <a:gs pos="0">
                  <a:srgbClr val="5DE0E6">
                    <a:alpha val="100000"/>
                  </a:srgbClr>
                </a:gs>
                <a:gs pos="100000">
                  <a:srgbClr val="004AAD">
                    <a:alpha val="100000"/>
                  </a:srgbClr>
                </a:gs>
              </a:gsLst>
              <a:lin ang="0"/>
            </a:gradFill>
          </p:spPr>
        </p:sp>
      </p:grpSp>
      <p:grpSp>
        <p:nvGrpSpPr>
          <p:cNvPr name="Group 4" id="4"/>
          <p:cNvGrpSpPr/>
          <p:nvPr/>
        </p:nvGrpSpPr>
        <p:grpSpPr>
          <a:xfrm rot="0">
            <a:off x="4194229" y="4294931"/>
            <a:ext cx="2360153" cy="1380185"/>
            <a:chOff x="0" y="0"/>
            <a:chExt cx="5638478" cy="3230880"/>
          </a:xfrm>
        </p:grpSpPr>
        <p:sp>
          <p:nvSpPr>
            <p:cNvPr name="Freeform 5" id="5"/>
            <p:cNvSpPr/>
            <p:nvPr/>
          </p:nvSpPr>
          <p:spPr>
            <a:xfrm flipH="false" flipV="false" rot="0">
              <a:off x="5080" y="12700"/>
              <a:ext cx="5623239" cy="3205480"/>
            </a:xfrm>
            <a:custGeom>
              <a:avLst/>
              <a:gdLst/>
              <a:ahLst/>
              <a:cxnLst/>
              <a:rect r="r" b="b" t="t" l="l"/>
              <a:pathLst>
                <a:path h="3205480" w="5623239">
                  <a:moveTo>
                    <a:pt x="4833298" y="3205480"/>
                  </a:moveTo>
                  <a:lnTo>
                    <a:pt x="0" y="3205480"/>
                  </a:lnTo>
                  <a:lnTo>
                    <a:pt x="791210" y="1602740"/>
                  </a:lnTo>
                  <a:lnTo>
                    <a:pt x="0" y="0"/>
                  </a:lnTo>
                  <a:lnTo>
                    <a:pt x="4833298" y="0"/>
                  </a:lnTo>
                  <a:lnTo>
                    <a:pt x="5623238" y="1602740"/>
                  </a:lnTo>
                  <a:lnTo>
                    <a:pt x="4833298" y="3205480"/>
                  </a:lnTo>
                  <a:close/>
                </a:path>
              </a:pathLst>
            </a:custGeom>
            <a:gradFill rotWithShape="true">
              <a:gsLst>
                <a:gs pos="0">
                  <a:srgbClr val="5DE0E6">
                    <a:alpha val="100000"/>
                  </a:srgbClr>
                </a:gs>
                <a:gs pos="100000">
                  <a:srgbClr val="004AAD">
                    <a:alpha val="100000"/>
                  </a:srgbClr>
                </a:gs>
              </a:gsLst>
              <a:lin ang="0"/>
            </a:gradFill>
          </p:spPr>
        </p:sp>
      </p:grpSp>
      <p:grpSp>
        <p:nvGrpSpPr>
          <p:cNvPr name="Group 6" id="6"/>
          <p:cNvGrpSpPr/>
          <p:nvPr/>
        </p:nvGrpSpPr>
        <p:grpSpPr>
          <a:xfrm rot="0">
            <a:off x="6554382" y="5152015"/>
            <a:ext cx="2360153" cy="1380185"/>
            <a:chOff x="0" y="0"/>
            <a:chExt cx="5638478" cy="3230880"/>
          </a:xfrm>
        </p:grpSpPr>
        <p:sp>
          <p:nvSpPr>
            <p:cNvPr name="Freeform 7" id="7"/>
            <p:cNvSpPr/>
            <p:nvPr/>
          </p:nvSpPr>
          <p:spPr>
            <a:xfrm flipH="false" flipV="false" rot="0">
              <a:off x="5080" y="12700"/>
              <a:ext cx="5623239" cy="3205480"/>
            </a:xfrm>
            <a:custGeom>
              <a:avLst/>
              <a:gdLst/>
              <a:ahLst/>
              <a:cxnLst/>
              <a:rect r="r" b="b" t="t" l="l"/>
              <a:pathLst>
                <a:path h="3205480" w="5623239">
                  <a:moveTo>
                    <a:pt x="4833298" y="3205480"/>
                  </a:moveTo>
                  <a:lnTo>
                    <a:pt x="0" y="3205480"/>
                  </a:lnTo>
                  <a:lnTo>
                    <a:pt x="791210" y="1602740"/>
                  </a:lnTo>
                  <a:lnTo>
                    <a:pt x="0" y="0"/>
                  </a:lnTo>
                  <a:lnTo>
                    <a:pt x="4833298" y="0"/>
                  </a:lnTo>
                  <a:lnTo>
                    <a:pt x="5623238" y="1602740"/>
                  </a:lnTo>
                  <a:lnTo>
                    <a:pt x="4833298" y="3205480"/>
                  </a:lnTo>
                  <a:close/>
                </a:path>
              </a:pathLst>
            </a:custGeom>
            <a:gradFill rotWithShape="true">
              <a:gsLst>
                <a:gs pos="0">
                  <a:srgbClr val="5DE0E6">
                    <a:alpha val="100000"/>
                  </a:srgbClr>
                </a:gs>
                <a:gs pos="100000">
                  <a:srgbClr val="004AAD">
                    <a:alpha val="100000"/>
                  </a:srgbClr>
                </a:gs>
              </a:gsLst>
              <a:lin ang="0"/>
            </a:gradFill>
          </p:spPr>
        </p:sp>
      </p:grpSp>
      <p:grpSp>
        <p:nvGrpSpPr>
          <p:cNvPr name="Group 8" id="8"/>
          <p:cNvGrpSpPr/>
          <p:nvPr/>
        </p:nvGrpSpPr>
        <p:grpSpPr>
          <a:xfrm rot="0">
            <a:off x="8914535" y="6009099"/>
            <a:ext cx="2360153" cy="1380185"/>
            <a:chOff x="0" y="0"/>
            <a:chExt cx="5638478" cy="3230880"/>
          </a:xfrm>
        </p:grpSpPr>
        <p:sp>
          <p:nvSpPr>
            <p:cNvPr name="Freeform 9" id="9"/>
            <p:cNvSpPr/>
            <p:nvPr/>
          </p:nvSpPr>
          <p:spPr>
            <a:xfrm flipH="false" flipV="false" rot="0">
              <a:off x="5080" y="12700"/>
              <a:ext cx="5623239" cy="3205480"/>
            </a:xfrm>
            <a:custGeom>
              <a:avLst/>
              <a:gdLst/>
              <a:ahLst/>
              <a:cxnLst/>
              <a:rect r="r" b="b" t="t" l="l"/>
              <a:pathLst>
                <a:path h="3205480" w="5623239">
                  <a:moveTo>
                    <a:pt x="4833298" y="3205480"/>
                  </a:moveTo>
                  <a:lnTo>
                    <a:pt x="0" y="3205480"/>
                  </a:lnTo>
                  <a:lnTo>
                    <a:pt x="791210" y="1602740"/>
                  </a:lnTo>
                  <a:lnTo>
                    <a:pt x="0" y="0"/>
                  </a:lnTo>
                  <a:lnTo>
                    <a:pt x="4833298" y="0"/>
                  </a:lnTo>
                  <a:lnTo>
                    <a:pt x="5623238" y="1602740"/>
                  </a:lnTo>
                  <a:lnTo>
                    <a:pt x="4833298" y="3205480"/>
                  </a:lnTo>
                  <a:close/>
                </a:path>
              </a:pathLst>
            </a:custGeom>
            <a:gradFill rotWithShape="true">
              <a:gsLst>
                <a:gs pos="0">
                  <a:srgbClr val="5DE0E6">
                    <a:alpha val="100000"/>
                  </a:srgbClr>
                </a:gs>
                <a:gs pos="100000">
                  <a:srgbClr val="004AAD">
                    <a:alpha val="100000"/>
                  </a:srgbClr>
                </a:gs>
              </a:gsLst>
              <a:lin ang="0"/>
            </a:gradFill>
          </p:spPr>
        </p:sp>
      </p:grpSp>
      <p:grpSp>
        <p:nvGrpSpPr>
          <p:cNvPr name="Group 10" id="10"/>
          <p:cNvGrpSpPr/>
          <p:nvPr/>
        </p:nvGrpSpPr>
        <p:grpSpPr>
          <a:xfrm rot="0">
            <a:off x="11317509" y="6866183"/>
            <a:ext cx="2604778" cy="1380185"/>
            <a:chOff x="0" y="0"/>
            <a:chExt cx="6222894" cy="3230880"/>
          </a:xfrm>
        </p:grpSpPr>
        <p:sp>
          <p:nvSpPr>
            <p:cNvPr name="Freeform 11" id="11"/>
            <p:cNvSpPr/>
            <p:nvPr/>
          </p:nvSpPr>
          <p:spPr>
            <a:xfrm flipH="false" flipV="false" rot="0">
              <a:off x="5080" y="12700"/>
              <a:ext cx="6207655" cy="3205480"/>
            </a:xfrm>
            <a:custGeom>
              <a:avLst/>
              <a:gdLst/>
              <a:ahLst/>
              <a:cxnLst/>
              <a:rect r="r" b="b" t="t" l="l"/>
              <a:pathLst>
                <a:path h="3205480" w="6207655">
                  <a:moveTo>
                    <a:pt x="5417715" y="3205480"/>
                  </a:moveTo>
                  <a:lnTo>
                    <a:pt x="0" y="3205480"/>
                  </a:lnTo>
                  <a:lnTo>
                    <a:pt x="791210" y="1602740"/>
                  </a:lnTo>
                  <a:lnTo>
                    <a:pt x="0" y="0"/>
                  </a:lnTo>
                  <a:lnTo>
                    <a:pt x="5417715" y="0"/>
                  </a:lnTo>
                  <a:lnTo>
                    <a:pt x="6207655" y="1602740"/>
                  </a:lnTo>
                  <a:lnTo>
                    <a:pt x="5417715" y="3205480"/>
                  </a:lnTo>
                  <a:close/>
                </a:path>
              </a:pathLst>
            </a:custGeom>
            <a:gradFill rotWithShape="true">
              <a:gsLst>
                <a:gs pos="0">
                  <a:srgbClr val="5DE0E6">
                    <a:alpha val="100000"/>
                  </a:srgbClr>
                </a:gs>
                <a:gs pos="100000">
                  <a:srgbClr val="004AAD">
                    <a:alpha val="100000"/>
                  </a:srgbClr>
                </a:gs>
              </a:gsLst>
              <a:lin ang="0"/>
            </a:gradFill>
          </p:spPr>
        </p:sp>
      </p:grpSp>
      <p:grpSp>
        <p:nvGrpSpPr>
          <p:cNvPr name="Group 12" id="12"/>
          <p:cNvGrpSpPr/>
          <p:nvPr/>
        </p:nvGrpSpPr>
        <p:grpSpPr>
          <a:xfrm rot="0">
            <a:off x="13922287" y="7831478"/>
            <a:ext cx="2531638" cy="1426822"/>
            <a:chOff x="0" y="0"/>
            <a:chExt cx="5850471" cy="3230880"/>
          </a:xfrm>
        </p:grpSpPr>
        <p:sp>
          <p:nvSpPr>
            <p:cNvPr name="Freeform 13" id="13"/>
            <p:cNvSpPr/>
            <p:nvPr/>
          </p:nvSpPr>
          <p:spPr>
            <a:xfrm flipH="false" flipV="false" rot="0">
              <a:off x="5080" y="12700"/>
              <a:ext cx="5835231" cy="3205480"/>
            </a:xfrm>
            <a:custGeom>
              <a:avLst/>
              <a:gdLst/>
              <a:ahLst/>
              <a:cxnLst/>
              <a:rect r="r" b="b" t="t" l="l"/>
              <a:pathLst>
                <a:path h="3205480" w="5835231">
                  <a:moveTo>
                    <a:pt x="5045291" y="3205480"/>
                  </a:moveTo>
                  <a:lnTo>
                    <a:pt x="0" y="3205480"/>
                  </a:lnTo>
                  <a:lnTo>
                    <a:pt x="791210" y="1602740"/>
                  </a:lnTo>
                  <a:lnTo>
                    <a:pt x="0" y="0"/>
                  </a:lnTo>
                  <a:lnTo>
                    <a:pt x="5045291" y="0"/>
                  </a:lnTo>
                  <a:lnTo>
                    <a:pt x="5835231" y="1602740"/>
                  </a:lnTo>
                  <a:lnTo>
                    <a:pt x="5045291" y="3205480"/>
                  </a:lnTo>
                  <a:close/>
                </a:path>
              </a:pathLst>
            </a:custGeom>
            <a:gradFill rotWithShape="true">
              <a:gsLst>
                <a:gs pos="0">
                  <a:srgbClr val="5DE0E6">
                    <a:alpha val="100000"/>
                  </a:srgbClr>
                </a:gs>
                <a:gs pos="100000">
                  <a:srgbClr val="004AAD">
                    <a:alpha val="100000"/>
                  </a:srgbClr>
                </a:gs>
              </a:gsLst>
              <a:lin ang="0"/>
            </a:gradFill>
          </p:spPr>
        </p:sp>
      </p:grpSp>
      <p:sp>
        <p:nvSpPr>
          <p:cNvPr name="Freeform 14" id="14"/>
          <p:cNvSpPr/>
          <p:nvPr/>
        </p:nvSpPr>
        <p:spPr>
          <a:xfrm flipH="false" flipV="false" rot="1306887">
            <a:off x="4095849" y="3730461"/>
            <a:ext cx="1289438" cy="460974"/>
          </a:xfrm>
          <a:custGeom>
            <a:avLst/>
            <a:gdLst/>
            <a:ahLst/>
            <a:cxnLst/>
            <a:rect r="r" b="b" t="t" l="l"/>
            <a:pathLst>
              <a:path h="460974" w="1289438">
                <a:moveTo>
                  <a:pt x="0" y="0"/>
                </a:moveTo>
                <a:lnTo>
                  <a:pt x="1289438" y="0"/>
                </a:lnTo>
                <a:lnTo>
                  <a:pt x="1289438" y="460974"/>
                </a:lnTo>
                <a:lnTo>
                  <a:pt x="0" y="4609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306887">
            <a:off x="6475553" y="4587545"/>
            <a:ext cx="1289438" cy="460974"/>
          </a:xfrm>
          <a:custGeom>
            <a:avLst/>
            <a:gdLst/>
            <a:ahLst/>
            <a:cxnLst/>
            <a:rect r="r" b="b" t="t" l="l"/>
            <a:pathLst>
              <a:path h="460974" w="1289438">
                <a:moveTo>
                  <a:pt x="0" y="0"/>
                </a:moveTo>
                <a:lnTo>
                  <a:pt x="1289438" y="0"/>
                </a:lnTo>
                <a:lnTo>
                  <a:pt x="1289438" y="460974"/>
                </a:lnTo>
                <a:lnTo>
                  <a:pt x="0" y="4609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1306887">
            <a:off x="8804385" y="5461001"/>
            <a:ext cx="1289438" cy="460974"/>
          </a:xfrm>
          <a:custGeom>
            <a:avLst/>
            <a:gdLst/>
            <a:ahLst/>
            <a:cxnLst/>
            <a:rect r="r" b="b" t="t" l="l"/>
            <a:pathLst>
              <a:path h="460974" w="1289438">
                <a:moveTo>
                  <a:pt x="0" y="0"/>
                </a:moveTo>
                <a:lnTo>
                  <a:pt x="1289438" y="0"/>
                </a:lnTo>
                <a:lnTo>
                  <a:pt x="1289438" y="460974"/>
                </a:lnTo>
                <a:lnTo>
                  <a:pt x="0" y="4609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1306887">
            <a:off x="11198717" y="6363391"/>
            <a:ext cx="1289438" cy="460974"/>
          </a:xfrm>
          <a:custGeom>
            <a:avLst/>
            <a:gdLst/>
            <a:ahLst/>
            <a:cxnLst/>
            <a:rect r="r" b="b" t="t" l="l"/>
            <a:pathLst>
              <a:path h="460974" w="1289438">
                <a:moveTo>
                  <a:pt x="0" y="0"/>
                </a:moveTo>
                <a:lnTo>
                  <a:pt x="1289438" y="0"/>
                </a:lnTo>
                <a:lnTo>
                  <a:pt x="1289438" y="460974"/>
                </a:lnTo>
                <a:lnTo>
                  <a:pt x="0" y="4609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1306887">
            <a:off x="13897776" y="7269923"/>
            <a:ext cx="1289438" cy="460974"/>
          </a:xfrm>
          <a:custGeom>
            <a:avLst/>
            <a:gdLst/>
            <a:ahLst/>
            <a:cxnLst/>
            <a:rect r="r" b="b" t="t" l="l"/>
            <a:pathLst>
              <a:path h="460974" w="1289438">
                <a:moveTo>
                  <a:pt x="0" y="0"/>
                </a:moveTo>
                <a:lnTo>
                  <a:pt x="1289438" y="0"/>
                </a:lnTo>
                <a:lnTo>
                  <a:pt x="1289438" y="460974"/>
                </a:lnTo>
                <a:lnTo>
                  <a:pt x="0" y="4609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2335293" y="3765381"/>
            <a:ext cx="1357718" cy="362558"/>
          </a:xfrm>
          <a:prstGeom prst="rect">
            <a:avLst/>
          </a:prstGeom>
        </p:spPr>
        <p:txBody>
          <a:bodyPr anchor="t" rtlCol="false" tIns="0" lIns="0" bIns="0" rIns="0">
            <a:spAutoFit/>
          </a:bodyPr>
          <a:lstStyle/>
          <a:p>
            <a:pPr algn="ctr">
              <a:lnSpc>
                <a:spcPts val="2859"/>
              </a:lnSpc>
              <a:spcBef>
                <a:spcPct val="0"/>
              </a:spcBef>
            </a:pPr>
            <a:r>
              <a:rPr lang="en-US" sz="2199">
                <a:solidFill>
                  <a:srgbClr val="191919"/>
                </a:solidFill>
                <a:latin typeface="HK Grotesk Medium"/>
              </a:rPr>
              <a:t>PLANNING</a:t>
            </a:r>
          </a:p>
        </p:txBody>
      </p:sp>
      <p:sp>
        <p:nvSpPr>
          <p:cNvPr name="TextBox 20" id="20"/>
          <p:cNvSpPr txBox="true"/>
          <p:nvPr/>
        </p:nvSpPr>
        <p:spPr>
          <a:xfrm rot="0">
            <a:off x="4740568" y="4789457"/>
            <a:ext cx="1267474" cy="362558"/>
          </a:xfrm>
          <a:prstGeom prst="rect">
            <a:avLst/>
          </a:prstGeom>
        </p:spPr>
        <p:txBody>
          <a:bodyPr anchor="t" rtlCol="false" tIns="0" lIns="0" bIns="0" rIns="0">
            <a:spAutoFit/>
          </a:bodyPr>
          <a:lstStyle/>
          <a:p>
            <a:pPr algn="ctr">
              <a:lnSpc>
                <a:spcPts val="2859"/>
              </a:lnSpc>
              <a:spcBef>
                <a:spcPct val="0"/>
              </a:spcBef>
            </a:pPr>
            <a:r>
              <a:rPr lang="en-US" sz="2199">
                <a:solidFill>
                  <a:srgbClr val="191919"/>
                </a:solidFill>
                <a:latin typeface="HK Grotesk Medium"/>
              </a:rPr>
              <a:t>ANALYSIS</a:t>
            </a:r>
          </a:p>
        </p:txBody>
      </p:sp>
      <p:sp>
        <p:nvSpPr>
          <p:cNvPr name="TextBox 21" id="21"/>
          <p:cNvSpPr txBox="true"/>
          <p:nvPr/>
        </p:nvSpPr>
        <p:spPr>
          <a:xfrm rot="0">
            <a:off x="7120272" y="5465579"/>
            <a:ext cx="1228373" cy="724481"/>
          </a:xfrm>
          <a:prstGeom prst="rect">
            <a:avLst/>
          </a:prstGeom>
        </p:spPr>
        <p:txBody>
          <a:bodyPr anchor="t" rtlCol="false" tIns="0" lIns="0" bIns="0" rIns="0">
            <a:spAutoFit/>
          </a:bodyPr>
          <a:lstStyle/>
          <a:p>
            <a:pPr algn="ctr">
              <a:lnSpc>
                <a:spcPts val="2859"/>
              </a:lnSpc>
            </a:pPr>
            <a:r>
              <a:rPr lang="en-US" sz="2199">
                <a:solidFill>
                  <a:srgbClr val="191919"/>
                </a:solidFill>
                <a:latin typeface="HK Grotesk Medium"/>
              </a:rPr>
              <a:t>LOGICAL </a:t>
            </a:r>
          </a:p>
          <a:p>
            <a:pPr algn="ctr">
              <a:lnSpc>
                <a:spcPts val="2859"/>
              </a:lnSpc>
              <a:spcBef>
                <a:spcPct val="0"/>
              </a:spcBef>
            </a:pPr>
            <a:r>
              <a:rPr lang="en-US" sz="2199">
                <a:solidFill>
                  <a:srgbClr val="191919"/>
                </a:solidFill>
                <a:latin typeface="HK Grotesk Medium"/>
              </a:rPr>
              <a:t>DESIGN</a:t>
            </a:r>
          </a:p>
        </p:txBody>
      </p:sp>
      <p:sp>
        <p:nvSpPr>
          <p:cNvPr name="TextBox 22" id="22"/>
          <p:cNvSpPr txBox="true"/>
          <p:nvPr/>
        </p:nvSpPr>
        <p:spPr>
          <a:xfrm rot="0">
            <a:off x="9449104" y="6322663"/>
            <a:ext cx="1291016" cy="724481"/>
          </a:xfrm>
          <a:prstGeom prst="rect">
            <a:avLst/>
          </a:prstGeom>
        </p:spPr>
        <p:txBody>
          <a:bodyPr anchor="t" rtlCol="false" tIns="0" lIns="0" bIns="0" rIns="0">
            <a:spAutoFit/>
          </a:bodyPr>
          <a:lstStyle/>
          <a:p>
            <a:pPr algn="ctr">
              <a:lnSpc>
                <a:spcPts val="2859"/>
              </a:lnSpc>
            </a:pPr>
            <a:r>
              <a:rPr lang="en-US" sz="2199">
                <a:solidFill>
                  <a:srgbClr val="191919"/>
                </a:solidFill>
                <a:latin typeface="HK Grotesk Medium"/>
              </a:rPr>
              <a:t>PHYSICAL</a:t>
            </a:r>
          </a:p>
          <a:p>
            <a:pPr algn="ctr">
              <a:lnSpc>
                <a:spcPts val="2859"/>
              </a:lnSpc>
              <a:spcBef>
                <a:spcPct val="0"/>
              </a:spcBef>
            </a:pPr>
            <a:r>
              <a:rPr lang="en-US" sz="2199">
                <a:solidFill>
                  <a:srgbClr val="191919"/>
                </a:solidFill>
                <a:latin typeface="HK Grotesk Medium"/>
              </a:rPr>
              <a:t>DESIGN</a:t>
            </a:r>
          </a:p>
        </p:txBody>
      </p:sp>
      <p:sp>
        <p:nvSpPr>
          <p:cNvPr name="TextBox 23" id="23"/>
          <p:cNvSpPr txBox="true"/>
          <p:nvPr/>
        </p:nvSpPr>
        <p:spPr>
          <a:xfrm rot="0">
            <a:off x="11706975" y="7396944"/>
            <a:ext cx="2070470" cy="299612"/>
          </a:xfrm>
          <a:prstGeom prst="rect">
            <a:avLst/>
          </a:prstGeom>
        </p:spPr>
        <p:txBody>
          <a:bodyPr anchor="t" rtlCol="false" tIns="0" lIns="0" bIns="0" rIns="0">
            <a:spAutoFit/>
          </a:bodyPr>
          <a:lstStyle/>
          <a:p>
            <a:pPr algn="ctr">
              <a:lnSpc>
                <a:spcPts val="2470"/>
              </a:lnSpc>
              <a:spcBef>
                <a:spcPct val="0"/>
              </a:spcBef>
            </a:pPr>
            <a:r>
              <a:rPr lang="en-US" sz="1900">
                <a:solidFill>
                  <a:srgbClr val="191919"/>
                </a:solidFill>
                <a:latin typeface="HK Grotesk Medium"/>
              </a:rPr>
              <a:t>IMPLEMENTATION</a:t>
            </a:r>
          </a:p>
        </p:txBody>
      </p:sp>
      <p:sp>
        <p:nvSpPr>
          <p:cNvPr name="TextBox 24" id="24"/>
          <p:cNvSpPr txBox="true"/>
          <p:nvPr/>
        </p:nvSpPr>
        <p:spPr>
          <a:xfrm rot="0">
            <a:off x="14358425" y="8349322"/>
            <a:ext cx="1970484" cy="362558"/>
          </a:xfrm>
          <a:prstGeom prst="rect">
            <a:avLst/>
          </a:prstGeom>
        </p:spPr>
        <p:txBody>
          <a:bodyPr anchor="t" rtlCol="false" tIns="0" lIns="0" bIns="0" rIns="0">
            <a:spAutoFit/>
          </a:bodyPr>
          <a:lstStyle/>
          <a:p>
            <a:pPr algn="ctr">
              <a:lnSpc>
                <a:spcPts val="2859"/>
              </a:lnSpc>
              <a:spcBef>
                <a:spcPct val="0"/>
              </a:spcBef>
            </a:pPr>
            <a:r>
              <a:rPr lang="en-US" sz="2199">
                <a:solidFill>
                  <a:srgbClr val="191919"/>
                </a:solidFill>
                <a:latin typeface="HK Grotesk Medium"/>
              </a:rPr>
              <a:t>MAINTENANCE</a:t>
            </a:r>
          </a:p>
        </p:txBody>
      </p:sp>
      <p:sp>
        <p:nvSpPr>
          <p:cNvPr name="TextBox 25" id="25"/>
          <p:cNvSpPr txBox="true"/>
          <p:nvPr/>
        </p:nvSpPr>
        <p:spPr>
          <a:xfrm rot="0">
            <a:off x="1242180" y="319344"/>
            <a:ext cx="13945926" cy="2447947"/>
          </a:xfrm>
          <a:prstGeom prst="rect">
            <a:avLst/>
          </a:prstGeom>
        </p:spPr>
        <p:txBody>
          <a:bodyPr anchor="t" rtlCol="false" tIns="0" lIns="0" bIns="0" rIns="0">
            <a:spAutoFit/>
          </a:bodyPr>
          <a:lstStyle/>
          <a:p>
            <a:pPr algn="ctr">
              <a:lnSpc>
                <a:spcPts val="9773"/>
              </a:lnSpc>
            </a:pPr>
            <a:r>
              <a:rPr lang="en-US" sz="7082" spc="-141">
                <a:solidFill>
                  <a:srgbClr val="365B6D"/>
                </a:solidFill>
                <a:latin typeface="Archivo Black"/>
              </a:rPr>
              <a:t>SYSTEM DEVELOPMENT METHODOLOGY</a:t>
            </a:r>
          </a:p>
        </p:txBody>
      </p:sp>
      <p:sp>
        <p:nvSpPr>
          <p:cNvPr name="TextBox 26" id="26"/>
          <p:cNvSpPr txBox="true"/>
          <p:nvPr/>
        </p:nvSpPr>
        <p:spPr>
          <a:xfrm rot="0">
            <a:off x="4969677" y="8903593"/>
            <a:ext cx="8348645" cy="706775"/>
          </a:xfrm>
          <a:prstGeom prst="rect">
            <a:avLst/>
          </a:prstGeom>
        </p:spPr>
        <p:txBody>
          <a:bodyPr anchor="t" rtlCol="false" tIns="0" lIns="0" bIns="0" rIns="0">
            <a:spAutoFit/>
          </a:bodyPr>
          <a:lstStyle/>
          <a:p>
            <a:pPr algn="ctr">
              <a:lnSpc>
                <a:spcPts val="5633"/>
              </a:lnSpc>
            </a:pPr>
            <a:r>
              <a:rPr lang="en-US" sz="4082" spc="-81">
                <a:solidFill>
                  <a:srgbClr val="365B6D"/>
                </a:solidFill>
                <a:latin typeface="Archivo Black"/>
              </a:rPr>
              <a:t>WATERFALL </a:t>
            </a:r>
          </a:p>
        </p:txBody>
      </p:sp>
      <p:sp>
        <p:nvSpPr>
          <p:cNvPr name="Freeform 27" id="27"/>
          <p:cNvSpPr/>
          <p:nvPr/>
        </p:nvSpPr>
        <p:spPr>
          <a:xfrm flipH="false" flipV="false" rot="887923">
            <a:off x="-6988615" y="4647854"/>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887923">
            <a:off x="13513713" y="-8678522"/>
            <a:ext cx="13977230" cy="14342307"/>
          </a:xfrm>
          <a:custGeom>
            <a:avLst/>
            <a:gdLst/>
            <a:ahLst/>
            <a:cxnLst/>
            <a:rect r="r" b="b" t="t" l="l"/>
            <a:pathLst>
              <a:path h="14342307" w="13977230">
                <a:moveTo>
                  <a:pt x="0" y="0"/>
                </a:moveTo>
                <a:lnTo>
                  <a:pt x="13977231" y="0"/>
                </a:lnTo>
                <a:lnTo>
                  <a:pt x="13977231" y="14342308"/>
                </a:lnTo>
                <a:lnTo>
                  <a:pt x="0" y="143423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DAF8wZ9Jkis</dc:identifier>
  <dcterms:modified xsi:type="dcterms:W3CDTF">2011-08-01T06:04:30Z</dcterms:modified>
  <cp:revision>1</cp:revision>
  <dc:title>Online Bookstore Management System</dc:title>
</cp:coreProperties>
</file>